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4"/>
  </p:notesMasterIdLst>
  <p:sldIdLst>
    <p:sldId id="256" r:id="rId2"/>
    <p:sldId id="257" r:id="rId3"/>
    <p:sldId id="322" r:id="rId4"/>
    <p:sldId id="321" r:id="rId5"/>
    <p:sldId id="320" r:id="rId6"/>
    <p:sldId id="319" r:id="rId7"/>
    <p:sldId id="326" r:id="rId8"/>
    <p:sldId id="327" r:id="rId9"/>
    <p:sldId id="328" r:id="rId10"/>
    <p:sldId id="323" r:id="rId11"/>
    <p:sldId id="324" r:id="rId12"/>
    <p:sldId id="330" r:id="rId13"/>
    <p:sldId id="331" r:id="rId14"/>
    <p:sldId id="329" r:id="rId15"/>
    <p:sldId id="325" r:id="rId16"/>
    <p:sldId id="340" r:id="rId17"/>
    <p:sldId id="334" r:id="rId18"/>
    <p:sldId id="333" r:id="rId19"/>
    <p:sldId id="336" r:id="rId20"/>
    <p:sldId id="338" r:id="rId21"/>
    <p:sldId id="337" r:id="rId22"/>
    <p:sldId id="339" r:id="rId23"/>
    <p:sldId id="341" r:id="rId24"/>
    <p:sldId id="335" r:id="rId25"/>
    <p:sldId id="258" r:id="rId26"/>
    <p:sldId id="290" r:id="rId27"/>
    <p:sldId id="291" r:id="rId28"/>
    <p:sldId id="268" r:id="rId29"/>
    <p:sldId id="269" r:id="rId30"/>
    <p:sldId id="270" r:id="rId31"/>
    <p:sldId id="287" r:id="rId32"/>
    <p:sldId id="292" r:id="rId33"/>
    <p:sldId id="295" r:id="rId34"/>
    <p:sldId id="294" r:id="rId35"/>
    <p:sldId id="293" r:id="rId36"/>
    <p:sldId id="272" r:id="rId37"/>
    <p:sldId id="289" r:id="rId38"/>
    <p:sldId id="28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28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CCFF"/>
    <a:srgbClr val="FFFF00"/>
    <a:srgbClr val="99FF66"/>
    <a:srgbClr val="FFFFCC"/>
    <a:srgbClr val="399752"/>
    <a:srgbClr val="FF9900"/>
    <a:srgbClr val="4DA12F"/>
    <a:srgbClr val="7A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90"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6.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474F7-9E07-4542-BF6D-82D1917FF950}" type="doc">
      <dgm:prSet loTypeId="urn:microsoft.com/office/officeart/2005/8/layout/target3" loCatId="relationship" qsTypeId="urn:microsoft.com/office/officeart/2005/8/quickstyle/3d3" qsCatId="3D" csTypeId="urn:microsoft.com/office/officeart/2005/8/colors/accent1_2" csCatId="accent1" phldr="1"/>
      <dgm:spPr/>
      <dgm:t>
        <a:bodyPr/>
        <a:lstStyle/>
        <a:p>
          <a:pPr rtl="1"/>
          <a:endParaRPr lang="ar-IQ"/>
        </a:p>
      </dgm:t>
    </dgm:pt>
    <dgm:pt modelId="{6D85CFD1-7815-4D3D-908B-EE677A47254B}">
      <dgm:prSet custT="1"/>
      <dgm:spPr>
        <a:solidFill>
          <a:schemeClr val="accent3">
            <a:lumMod val="40000"/>
            <a:lumOff val="60000"/>
            <a:alpha val="90000"/>
          </a:schemeClr>
        </a:solidFill>
        <a:ln>
          <a:solidFill>
            <a:srgbClr val="92D050"/>
          </a:solidFill>
        </a:ln>
      </dgm:spPr>
      <dgm:t>
        <a:bodyPr/>
        <a:lstStyle/>
        <a:p>
          <a:pPr rtl="1"/>
          <a:r>
            <a:rPr lang="ar-IQ" sz="6000" b="1" i="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cs typeface="Ali_K_Samik" pitchFamily="2" charset="-78"/>
            </a:rPr>
            <a:t>زمــــــــــان</a:t>
          </a:r>
          <a:endParaRPr lang="ar-IQ" sz="4800" dirty="0">
            <a:solidFill>
              <a:srgbClr val="92D050"/>
            </a:solidFill>
            <a:effectLst>
              <a:outerShdw blurRad="38100" dist="38100" dir="2700000" algn="tl">
                <a:srgbClr val="000000">
                  <a:alpha val="43137"/>
                </a:srgbClr>
              </a:outerShdw>
            </a:effectLst>
          </a:endParaRPr>
        </a:p>
      </dgm:t>
    </dgm:pt>
    <dgm:pt modelId="{01BDF518-96F7-49B2-8D9B-C41814492C1F}" type="parTrans" cxnId="{7572883E-2E2B-4F72-85BE-C4F0AD75D8E7}">
      <dgm:prSet/>
      <dgm:spPr/>
      <dgm:t>
        <a:bodyPr/>
        <a:lstStyle/>
        <a:p>
          <a:pPr rtl="1"/>
          <a:endParaRPr lang="ar-IQ"/>
        </a:p>
      </dgm:t>
    </dgm:pt>
    <dgm:pt modelId="{B30CB38D-8724-47B6-A5AD-CD87FFF1ACF7}" type="sibTrans" cxnId="{7572883E-2E2B-4F72-85BE-C4F0AD75D8E7}">
      <dgm:prSet/>
      <dgm:spPr/>
      <dgm:t>
        <a:bodyPr/>
        <a:lstStyle/>
        <a:p>
          <a:pPr rtl="1"/>
          <a:endParaRPr lang="ar-IQ"/>
        </a:p>
      </dgm:t>
    </dgm:pt>
    <dgm:pt modelId="{4F11AED9-1787-4AA1-81C3-C482F09D8448}" type="pres">
      <dgm:prSet presAssocID="{1D4474F7-9E07-4542-BF6D-82D1917FF950}" presName="Name0" presStyleCnt="0">
        <dgm:presLayoutVars>
          <dgm:chMax val="7"/>
          <dgm:dir/>
          <dgm:animLvl val="lvl"/>
          <dgm:resizeHandles val="exact"/>
        </dgm:presLayoutVars>
      </dgm:prSet>
      <dgm:spPr/>
    </dgm:pt>
    <dgm:pt modelId="{8B245E97-E57A-41CB-86C7-B13BDD18AF47}" type="pres">
      <dgm:prSet presAssocID="{6D85CFD1-7815-4D3D-908B-EE677A47254B}" presName="circle1" presStyleLbl="node1" presStyleIdx="0" presStyleCnt="1" custScaleX="141189" custLinFactNeighborX="-44887" custLinFactNeighborY="-1224"/>
      <dgm:spPr>
        <a:solidFill>
          <a:srgbClr val="92D050"/>
        </a:solidFill>
        <a:ln>
          <a:solidFill>
            <a:srgbClr val="99FF66"/>
          </a:solidFill>
        </a:ln>
      </dgm:spPr>
    </dgm:pt>
    <dgm:pt modelId="{F24E732F-9A2A-4EC7-A020-322BCE038484}" type="pres">
      <dgm:prSet presAssocID="{6D85CFD1-7815-4D3D-908B-EE677A47254B}" presName="space" presStyleCnt="0"/>
      <dgm:spPr/>
    </dgm:pt>
    <dgm:pt modelId="{476703A0-4BB9-4723-AE12-5D2E38E87315}" type="pres">
      <dgm:prSet presAssocID="{6D85CFD1-7815-4D3D-908B-EE677A47254B}" presName="rect1" presStyleLbl="alignAcc1" presStyleIdx="0" presStyleCnt="1" custScaleX="107937" custLinFactNeighborX="-3189" custLinFactNeighborY="0"/>
      <dgm:spPr/>
    </dgm:pt>
    <dgm:pt modelId="{3693082E-67E8-4B0A-B6A7-7709EC210ADE}" type="pres">
      <dgm:prSet presAssocID="{6D85CFD1-7815-4D3D-908B-EE677A47254B}" presName="rect1ParTxNoCh" presStyleLbl="alignAcc1" presStyleIdx="0" presStyleCnt="1">
        <dgm:presLayoutVars>
          <dgm:chMax val="1"/>
          <dgm:bulletEnabled val="1"/>
        </dgm:presLayoutVars>
      </dgm:prSet>
      <dgm:spPr/>
    </dgm:pt>
  </dgm:ptLst>
  <dgm:cxnLst>
    <dgm:cxn modelId="{3F32CA2B-835E-4126-9B07-2A2D3B5D7934}" type="presOf" srcId="{6D85CFD1-7815-4D3D-908B-EE677A47254B}" destId="{476703A0-4BB9-4723-AE12-5D2E38E87315}" srcOrd="0" destOrd="0" presId="urn:microsoft.com/office/officeart/2005/8/layout/target3"/>
    <dgm:cxn modelId="{7572883E-2E2B-4F72-85BE-C4F0AD75D8E7}" srcId="{1D4474F7-9E07-4542-BF6D-82D1917FF950}" destId="{6D85CFD1-7815-4D3D-908B-EE677A47254B}" srcOrd="0" destOrd="0" parTransId="{01BDF518-96F7-49B2-8D9B-C41814492C1F}" sibTransId="{B30CB38D-8724-47B6-A5AD-CD87FFF1ACF7}"/>
    <dgm:cxn modelId="{97D3577D-1313-4B77-B04A-EE531D23CEDE}" type="presOf" srcId="{1D4474F7-9E07-4542-BF6D-82D1917FF950}" destId="{4F11AED9-1787-4AA1-81C3-C482F09D8448}" srcOrd="0" destOrd="0" presId="urn:microsoft.com/office/officeart/2005/8/layout/target3"/>
    <dgm:cxn modelId="{7C52B2E9-82F3-46C8-AD59-EF34C45931ED}" type="presOf" srcId="{6D85CFD1-7815-4D3D-908B-EE677A47254B}" destId="{3693082E-67E8-4B0A-B6A7-7709EC210ADE}" srcOrd="1" destOrd="0" presId="urn:microsoft.com/office/officeart/2005/8/layout/target3"/>
    <dgm:cxn modelId="{2E7043A5-7314-4B1C-BE60-301BB9149D06}" type="presParOf" srcId="{4F11AED9-1787-4AA1-81C3-C482F09D8448}" destId="{8B245E97-E57A-41CB-86C7-B13BDD18AF47}" srcOrd="0" destOrd="0" presId="urn:microsoft.com/office/officeart/2005/8/layout/target3"/>
    <dgm:cxn modelId="{122774B7-102C-48FF-9813-1FA5AD93AA56}" type="presParOf" srcId="{4F11AED9-1787-4AA1-81C3-C482F09D8448}" destId="{F24E732F-9A2A-4EC7-A020-322BCE038484}" srcOrd="1" destOrd="0" presId="urn:microsoft.com/office/officeart/2005/8/layout/target3"/>
    <dgm:cxn modelId="{30134D70-3208-4627-A6B9-4C16EC1733FB}" type="presParOf" srcId="{4F11AED9-1787-4AA1-81C3-C482F09D8448}" destId="{476703A0-4BB9-4723-AE12-5D2E38E87315}" srcOrd="2" destOrd="0" presId="urn:microsoft.com/office/officeart/2005/8/layout/target3"/>
    <dgm:cxn modelId="{C435C89F-BA8C-493F-B9E8-6AFD1BE361E5}" type="presParOf" srcId="{4F11AED9-1787-4AA1-81C3-C482F09D8448}" destId="{3693082E-67E8-4B0A-B6A7-7709EC210AD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474F7-9E07-4542-BF6D-82D1917FF950}" type="doc">
      <dgm:prSet loTypeId="urn:microsoft.com/office/officeart/2005/8/layout/target3" loCatId="relationship" qsTypeId="urn:microsoft.com/office/officeart/2005/8/quickstyle/3d3" qsCatId="3D" csTypeId="urn:microsoft.com/office/officeart/2005/8/colors/accent1_2" csCatId="accent1" phldr="1"/>
      <dgm:spPr/>
      <dgm:t>
        <a:bodyPr/>
        <a:lstStyle/>
        <a:p>
          <a:pPr rtl="1"/>
          <a:endParaRPr lang="ar-IQ"/>
        </a:p>
      </dgm:t>
    </dgm:pt>
    <dgm:pt modelId="{6D85CFD1-7815-4D3D-908B-EE677A47254B}">
      <dgm:prSet/>
      <dgm:spPr>
        <a:ln>
          <a:solidFill>
            <a:srgbClr val="99FF66"/>
          </a:solidFill>
        </a:ln>
      </dgm:spPr>
      <dgm:t>
        <a:bodyPr/>
        <a:lstStyle/>
        <a:p>
          <a:pPr rtl="1"/>
          <a:r>
            <a:rPr lang="ar-IQ" b="1" dirty="0">
              <a:solidFill>
                <a:srgbClr val="0070C0"/>
              </a:solidFill>
              <a:effectLst>
                <a:outerShdw blurRad="38100" dist="38100" dir="2700000" algn="tl">
                  <a:srgbClr val="000000">
                    <a:alpha val="43137"/>
                  </a:srgbClr>
                </a:outerShdw>
              </a:effectLst>
            </a:rPr>
            <a:t>ئـەرکـەکـانی زمــــان</a:t>
          </a:r>
          <a:endParaRPr lang="ar-IQ" dirty="0">
            <a:solidFill>
              <a:srgbClr val="0070C0"/>
            </a:solidFill>
            <a:effectLst>
              <a:outerShdw blurRad="38100" dist="38100" dir="2700000" algn="tl">
                <a:srgbClr val="000000">
                  <a:alpha val="43137"/>
                </a:srgbClr>
              </a:outerShdw>
            </a:effectLst>
          </a:endParaRPr>
        </a:p>
      </dgm:t>
    </dgm:pt>
    <dgm:pt modelId="{01BDF518-96F7-49B2-8D9B-C41814492C1F}" type="parTrans" cxnId="{7572883E-2E2B-4F72-85BE-C4F0AD75D8E7}">
      <dgm:prSet/>
      <dgm:spPr/>
      <dgm:t>
        <a:bodyPr/>
        <a:lstStyle/>
        <a:p>
          <a:pPr rtl="1"/>
          <a:endParaRPr lang="ar-IQ"/>
        </a:p>
      </dgm:t>
    </dgm:pt>
    <dgm:pt modelId="{B30CB38D-8724-47B6-A5AD-CD87FFF1ACF7}" type="sibTrans" cxnId="{7572883E-2E2B-4F72-85BE-C4F0AD75D8E7}">
      <dgm:prSet/>
      <dgm:spPr/>
      <dgm:t>
        <a:bodyPr/>
        <a:lstStyle/>
        <a:p>
          <a:pPr rtl="1"/>
          <a:endParaRPr lang="ar-IQ"/>
        </a:p>
      </dgm:t>
    </dgm:pt>
    <dgm:pt modelId="{4F11AED9-1787-4AA1-81C3-C482F09D8448}" type="pres">
      <dgm:prSet presAssocID="{1D4474F7-9E07-4542-BF6D-82D1917FF950}" presName="Name0" presStyleCnt="0">
        <dgm:presLayoutVars>
          <dgm:chMax val="7"/>
          <dgm:dir/>
          <dgm:animLvl val="lvl"/>
          <dgm:resizeHandles val="exact"/>
        </dgm:presLayoutVars>
      </dgm:prSet>
      <dgm:spPr/>
    </dgm:pt>
    <dgm:pt modelId="{8B245E97-E57A-41CB-86C7-B13BDD18AF47}" type="pres">
      <dgm:prSet presAssocID="{6D85CFD1-7815-4D3D-908B-EE677A47254B}" presName="circle1" presStyleLbl="node1" presStyleIdx="0" presStyleCnt="1" custLinFactNeighborX="-45095" custLinFactNeighborY="-1224"/>
      <dgm:spPr>
        <a:solidFill>
          <a:srgbClr val="92D050"/>
        </a:solidFill>
        <a:ln>
          <a:solidFill>
            <a:srgbClr val="99FF66"/>
          </a:solidFill>
        </a:ln>
      </dgm:spPr>
    </dgm:pt>
    <dgm:pt modelId="{F24E732F-9A2A-4EC7-A020-322BCE038484}" type="pres">
      <dgm:prSet presAssocID="{6D85CFD1-7815-4D3D-908B-EE677A47254B}" presName="space" presStyleCnt="0"/>
      <dgm:spPr/>
    </dgm:pt>
    <dgm:pt modelId="{476703A0-4BB9-4723-AE12-5D2E38E87315}" type="pres">
      <dgm:prSet presAssocID="{6D85CFD1-7815-4D3D-908B-EE677A47254B}" presName="rect1" presStyleLbl="alignAcc1" presStyleIdx="0" presStyleCnt="1" custScaleX="107937" custLinFactNeighborX="-3189" custLinFactNeighborY="0"/>
      <dgm:spPr/>
    </dgm:pt>
    <dgm:pt modelId="{3693082E-67E8-4B0A-B6A7-7709EC210ADE}" type="pres">
      <dgm:prSet presAssocID="{6D85CFD1-7815-4D3D-908B-EE677A47254B}" presName="rect1ParTxNoCh" presStyleLbl="alignAcc1" presStyleIdx="0" presStyleCnt="1">
        <dgm:presLayoutVars>
          <dgm:chMax val="1"/>
          <dgm:bulletEnabled val="1"/>
        </dgm:presLayoutVars>
      </dgm:prSet>
      <dgm:spPr/>
    </dgm:pt>
  </dgm:ptLst>
  <dgm:cxnLst>
    <dgm:cxn modelId="{7572883E-2E2B-4F72-85BE-C4F0AD75D8E7}" srcId="{1D4474F7-9E07-4542-BF6D-82D1917FF950}" destId="{6D85CFD1-7815-4D3D-908B-EE677A47254B}" srcOrd="0" destOrd="0" parTransId="{01BDF518-96F7-49B2-8D9B-C41814492C1F}" sibTransId="{B30CB38D-8724-47B6-A5AD-CD87FFF1ACF7}"/>
    <dgm:cxn modelId="{38C31353-47C1-461A-A657-3BD143D2BBDC}" type="presOf" srcId="{6D85CFD1-7815-4D3D-908B-EE677A47254B}" destId="{476703A0-4BB9-4723-AE12-5D2E38E87315}" srcOrd="0" destOrd="0" presId="urn:microsoft.com/office/officeart/2005/8/layout/target3"/>
    <dgm:cxn modelId="{9093E190-A29F-4160-A765-1DB8D978E16A}" type="presOf" srcId="{1D4474F7-9E07-4542-BF6D-82D1917FF950}" destId="{4F11AED9-1787-4AA1-81C3-C482F09D8448}" srcOrd="0" destOrd="0" presId="urn:microsoft.com/office/officeart/2005/8/layout/target3"/>
    <dgm:cxn modelId="{3063ECBC-D00C-45DE-B6AF-3C8B14684358}" type="presOf" srcId="{6D85CFD1-7815-4D3D-908B-EE677A47254B}" destId="{3693082E-67E8-4B0A-B6A7-7709EC210ADE}" srcOrd="1" destOrd="0" presId="urn:microsoft.com/office/officeart/2005/8/layout/target3"/>
    <dgm:cxn modelId="{B88956A7-995A-4A85-99FF-A62C6AC55C8C}" type="presParOf" srcId="{4F11AED9-1787-4AA1-81C3-C482F09D8448}" destId="{8B245E97-E57A-41CB-86C7-B13BDD18AF47}" srcOrd="0" destOrd="0" presId="urn:microsoft.com/office/officeart/2005/8/layout/target3"/>
    <dgm:cxn modelId="{6EEE1B2B-AEE1-498C-A54C-32B658082BC1}" type="presParOf" srcId="{4F11AED9-1787-4AA1-81C3-C482F09D8448}" destId="{F24E732F-9A2A-4EC7-A020-322BCE038484}" srcOrd="1" destOrd="0" presId="urn:microsoft.com/office/officeart/2005/8/layout/target3"/>
    <dgm:cxn modelId="{4D4A8114-4B64-47F3-811F-064170DB38F4}" type="presParOf" srcId="{4F11AED9-1787-4AA1-81C3-C482F09D8448}" destId="{476703A0-4BB9-4723-AE12-5D2E38E87315}" srcOrd="2" destOrd="0" presId="urn:microsoft.com/office/officeart/2005/8/layout/target3"/>
    <dgm:cxn modelId="{FA9903C1-4B9C-4098-A47F-F4C6BD2720C0}" type="presParOf" srcId="{4F11AED9-1787-4AA1-81C3-C482F09D8448}" destId="{3693082E-67E8-4B0A-B6A7-7709EC210AD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F7C5DA-A523-4860-A7E4-09A626BCE5ED}"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pPr rtl="1"/>
          <a:endParaRPr lang="ar-IQ"/>
        </a:p>
      </dgm:t>
    </dgm:pt>
    <dgm:pt modelId="{C1505786-406E-45D1-BE60-15C3A9277DD4}">
      <dgm:prSet/>
      <dgm:spPr/>
      <dgm:t>
        <a:bodyPr/>
        <a:lstStyle/>
        <a:p>
          <a:pPr rtl="0"/>
          <a:r>
            <a:rPr lang="ar-IQ" b="1" i="1" dirty="0"/>
            <a:t>زمانی مرۆڤ و زمانی زیندەوەرانی تر</a:t>
          </a:r>
          <a:endParaRPr lang="ar-IQ" dirty="0"/>
        </a:p>
      </dgm:t>
    </dgm:pt>
    <dgm:pt modelId="{374E60A8-2C31-4A62-AB9A-B19352CC4D45}" type="parTrans" cxnId="{BA3BCC37-90EC-4ADF-B7F2-1E14A475651C}">
      <dgm:prSet/>
      <dgm:spPr/>
      <dgm:t>
        <a:bodyPr/>
        <a:lstStyle/>
        <a:p>
          <a:pPr rtl="1"/>
          <a:endParaRPr lang="ar-IQ"/>
        </a:p>
      </dgm:t>
    </dgm:pt>
    <dgm:pt modelId="{5E0E8AF8-F054-4A69-B90E-A9FA50757DA6}" type="sibTrans" cxnId="{BA3BCC37-90EC-4ADF-B7F2-1E14A475651C}">
      <dgm:prSet/>
      <dgm:spPr/>
      <dgm:t>
        <a:bodyPr/>
        <a:lstStyle/>
        <a:p>
          <a:pPr rtl="1"/>
          <a:endParaRPr lang="ar-IQ"/>
        </a:p>
      </dgm:t>
    </dgm:pt>
    <dgm:pt modelId="{7DBE03C6-3792-47CC-8E16-48F5EFD16FF6}" type="pres">
      <dgm:prSet presAssocID="{AAF7C5DA-A523-4860-A7E4-09A626BCE5ED}" presName="Name0" presStyleCnt="0">
        <dgm:presLayoutVars>
          <dgm:chPref val="3"/>
          <dgm:dir/>
          <dgm:animLvl val="lvl"/>
          <dgm:resizeHandles/>
        </dgm:presLayoutVars>
      </dgm:prSet>
      <dgm:spPr/>
    </dgm:pt>
    <dgm:pt modelId="{E444F23B-4CBB-4648-A43C-7F22E14302A0}" type="pres">
      <dgm:prSet presAssocID="{C1505786-406E-45D1-BE60-15C3A9277DD4}" presName="horFlow" presStyleCnt="0"/>
      <dgm:spPr/>
    </dgm:pt>
    <dgm:pt modelId="{8F1E9D40-FC4F-4810-B057-311A84A85212}" type="pres">
      <dgm:prSet presAssocID="{C1505786-406E-45D1-BE60-15C3A9277DD4}" presName="bigChev" presStyleLbl="node1" presStyleIdx="0" presStyleCnt="1" custScaleX="274531"/>
      <dgm:spPr/>
    </dgm:pt>
  </dgm:ptLst>
  <dgm:cxnLst>
    <dgm:cxn modelId="{BA3BCC37-90EC-4ADF-B7F2-1E14A475651C}" srcId="{AAF7C5DA-A523-4860-A7E4-09A626BCE5ED}" destId="{C1505786-406E-45D1-BE60-15C3A9277DD4}" srcOrd="0" destOrd="0" parTransId="{374E60A8-2C31-4A62-AB9A-B19352CC4D45}" sibTransId="{5E0E8AF8-F054-4A69-B90E-A9FA50757DA6}"/>
    <dgm:cxn modelId="{CCBFED44-93F4-498E-B273-C6A2B7D9CD76}" type="presOf" srcId="{C1505786-406E-45D1-BE60-15C3A9277DD4}" destId="{8F1E9D40-FC4F-4810-B057-311A84A85212}" srcOrd="0" destOrd="0" presId="urn:microsoft.com/office/officeart/2005/8/layout/lProcess3"/>
    <dgm:cxn modelId="{4152289F-64E1-4F3C-96ED-B37B156A39ED}" type="presOf" srcId="{AAF7C5DA-A523-4860-A7E4-09A626BCE5ED}" destId="{7DBE03C6-3792-47CC-8E16-48F5EFD16FF6}" srcOrd="0" destOrd="0" presId="urn:microsoft.com/office/officeart/2005/8/layout/lProcess3"/>
    <dgm:cxn modelId="{8B7ABCCD-27D2-4431-AB51-3E201E9CDCB0}" type="presParOf" srcId="{7DBE03C6-3792-47CC-8E16-48F5EFD16FF6}" destId="{E444F23B-4CBB-4648-A43C-7F22E14302A0}" srcOrd="0" destOrd="0" presId="urn:microsoft.com/office/officeart/2005/8/layout/lProcess3"/>
    <dgm:cxn modelId="{B793C1D7-7088-4D29-B5EC-3745B058A9E9}" type="presParOf" srcId="{E444F23B-4CBB-4648-A43C-7F22E14302A0}" destId="{8F1E9D40-FC4F-4810-B057-311A84A8521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75E940-15CE-43F0-BA88-AF373E244E3D}" type="doc">
      <dgm:prSet loTypeId="urn:microsoft.com/office/officeart/2005/8/layout/target3" loCatId="relationship" qsTypeId="urn:microsoft.com/office/officeart/2005/8/quickstyle/simple4" qsCatId="simple" csTypeId="urn:microsoft.com/office/officeart/2005/8/colors/accent0_3" csCatId="mainScheme"/>
      <dgm:spPr/>
      <dgm:t>
        <a:bodyPr/>
        <a:lstStyle/>
        <a:p>
          <a:pPr rtl="1"/>
          <a:endParaRPr lang="ar-IQ"/>
        </a:p>
      </dgm:t>
    </dgm:pt>
    <dgm:pt modelId="{920DF016-72AE-4E09-B52A-2F2B5922EB62}">
      <dgm:prSet/>
      <dgm:spPr/>
      <dgm:t>
        <a:bodyPr/>
        <a:lstStyle/>
        <a:p>
          <a:pPr rtl="0"/>
          <a:r>
            <a:rPr lang="ar-IQ" b="1" i="1"/>
            <a:t>زمانی مرۆڤ و زمانی زیندەوەرانی تر</a:t>
          </a:r>
          <a:endParaRPr lang="ar-IQ"/>
        </a:p>
      </dgm:t>
    </dgm:pt>
    <dgm:pt modelId="{1215F5F0-5483-4607-BF1F-8BB5171084AF}" type="parTrans" cxnId="{0033A9B8-F813-4EA3-BDCF-803D4CC74DD5}">
      <dgm:prSet/>
      <dgm:spPr/>
      <dgm:t>
        <a:bodyPr/>
        <a:lstStyle/>
        <a:p>
          <a:pPr rtl="1"/>
          <a:endParaRPr lang="ar-IQ"/>
        </a:p>
      </dgm:t>
    </dgm:pt>
    <dgm:pt modelId="{E781FDD9-2A69-436B-B357-CA41528725B8}" type="sibTrans" cxnId="{0033A9B8-F813-4EA3-BDCF-803D4CC74DD5}">
      <dgm:prSet/>
      <dgm:spPr/>
      <dgm:t>
        <a:bodyPr/>
        <a:lstStyle/>
        <a:p>
          <a:pPr rtl="1"/>
          <a:endParaRPr lang="ar-IQ"/>
        </a:p>
      </dgm:t>
    </dgm:pt>
    <dgm:pt modelId="{F3BE338A-F755-46B9-A76A-8ADAF66CB8D1}" type="pres">
      <dgm:prSet presAssocID="{A475E940-15CE-43F0-BA88-AF373E244E3D}" presName="Name0" presStyleCnt="0">
        <dgm:presLayoutVars>
          <dgm:chMax val="7"/>
          <dgm:dir/>
          <dgm:animLvl val="lvl"/>
          <dgm:resizeHandles val="exact"/>
        </dgm:presLayoutVars>
      </dgm:prSet>
      <dgm:spPr/>
    </dgm:pt>
    <dgm:pt modelId="{802E74BC-7225-4A8A-A50A-30AC4259AF0F}" type="pres">
      <dgm:prSet presAssocID="{920DF016-72AE-4E09-B52A-2F2B5922EB62}" presName="circle1" presStyleLbl="node1" presStyleIdx="0" presStyleCnt="1"/>
      <dgm:spPr/>
    </dgm:pt>
    <dgm:pt modelId="{1FE94D7B-0E49-43E4-B318-1238AE81DD46}" type="pres">
      <dgm:prSet presAssocID="{920DF016-72AE-4E09-B52A-2F2B5922EB62}" presName="space" presStyleCnt="0"/>
      <dgm:spPr/>
    </dgm:pt>
    <dgm:pt modelId="{E98EDF97-0723-44EB-AE26-01F0C928DA56}" type="pres">
      <dgm:prSet presAssocID="{920DF016-72AE-4E09-B52A-2F2B5922EB62}" presName="rect1" presStyleLbl="alignAcc1" presStyleIdx="0" presStyleCnt="1"/>
      <dgm:spPr/>
    </dgm:pt>
    <dgm:pt modelId="{8CD40D5C-58C2-43B8-B41D-3CE657B1166A}" type="pres">
      <dgm:prSet presAssocID="{920DF016-72AE-4E09-B52A-2F2B5922EB62}" presName="rect1ParTxNoCh" presStyleLbl="alignAcc1" presStyleIdx="0" presStyleCnt="1">
        <dgm:presLayoutVars>
          <dgm:chMax val="1"/>
          <dgm:bulletEnabled val="1"/>
        </dgm:presLayoutVars>
      </dgm:prSet>
      <dgm:spPr/>
    </dgm:pt>
  </dgm:ptLst>
  <dgm:cxnLst>
    <dgm:cxn modelId="{D1D8998E-B6A7-4C42-968D-822DABB76D51}" type="presOf" srcId="{A475E940-15CE-43F0-BA88-AF373E244E3D}" destId="{F3BE338A-F755-46B9-A76A-8ADAF66CB8D1}" srcOrd="0" destOrd="0" presId="urn:microsoft.com/office/officeart/2005/8/layout/target3"/>
    <dgm:cxn modelId="{0033A9B8-F813-4EA3-BDCF-803D4CC74DD5}" srcId="{A475E940-15CE-43F0-BA88-AF373E244E3D}" destId="{920DF016-72AE-4E09-B52A-2F2B5922EB62}" srcOrd="0" destOrd="0" parTransId="{1215F5F0-5483-4607-BF1F-8BB5171084AF}" sibTransId="{E781FDD9-2A69-436B-B357-CA41528725B8}"/>
    <dgm:cxn modelId="{9DBF54FA-FB38-4272-88D5-3A4C988419D3}" type="presOf" srcId="{920DF016-72AE-4E09-B52A-2F2B5922EB62}" destId="{E98EDF97-0723-44EB-AE26-01F0C928DA56}" srcOrd="0" destOrd="0" presId="urn:microsoft.com/office/officeart/2005/8/layout/target3"/>
    <dgm:cxn modelId="{CA1959FB-1154-4DD3-9508-8E1199EE2772}" type="presOf" srcId="{920DF016-72AE-4E09-B52A-2F2B5922EB62}" destId="{8CD40D5C-58C2-43B8-B41D-3CE657B1166A}" srcOrd="1" destOrd="0" presId="urn:microsoft.com/office/officeart/2005/8/layout/target3"/>
    <dgm:cxn modelId="{D554F634-F3E7-41A3-B973-E115BF67A845}" type="presParOf" srcId="{F3BE338A-F755-46B9-A76A-8ADAF66CB8D1}" destId="{802E74BC-7225-4A8A-A50A-30AC4259AF0F}" srcOrd="0" destOrd="0" presId="urn:microsoft.com/office/officeart/2005/8/layout/target3"/>
    <dgm:cxn modelId="{2982A7C2-EA9A-463B-920B-E733AD4F6C0F}" type="presParOf" srcId="{F3BE338A-F755-46B9-A76A-8ADAF66CB8D1}" destId="{1FE94D7B-0E49-43E4-B318-1238AE81DD46}" srcOrd="1" destOrd="0" presId="urn:microsoft.com/office/officeart/2005/8/layout/target3"/>
    <dgm:cxn modelId="{1C7CA361-958E-4276-8DC3-1D830ED9A872}" type="presParOf" srcId="{F3BE338A-F755-46B9-A76A-8ADAF66CB8D1}" destId="{E98EDF97-0723-44EB-AE26-01F0C928DA56}" srcOrd="2" destOrd="0" presId="urn:microsoft.com/office/officeart/2005/8/layout/target3"/>
    <dgm:cxn modelId="{25EFC80A-F546-431B-8DBF-E83688C3AB16}" type="presParOf" srcId="{F3BE338A-F755-46B9-A76A-8ADAF66CB8D1}" destId="{8CD40D5C-58C2-43B8-B41D-3CE657B1166A}"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954B74-3760-4920-9F54-471E9241A2D8}"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pPr rtl="1"/>
          <a:endParaRPr lang="ar-IQ"/>
        </a:p>
      </dgm:t>
    </dgm:pt>
    <dgm:pt modelId="{3C96269E-D82D-4352-8135-5F540475BA59}">
      <dgm:prSet custT="1"/>
      <dgm:spPr>
        <a:solidFill>
          <a:schemeClr val="bg2">
            <a:lumMod val="25000"/>
          </a:schemeClr>
        </a:solidFill>
        <a:ln>
          <a:solidFill>
            <a:srgbClr val="FFFF00"/>
          </a:solidFill>
        </a:ln>
        <a:effectLst>
          <a:glow rad="139700">
            <a:schemeClr val="accent2">
              <a:satMod val="175000"/>
              <a:alpha val="40000"/>
            </a:schemeClr>
          </a:glow>
        </a:effectLst>
      </dgm:spPr>
      <dgm:t>
        <a:bodyPr/>
        <a:lstStyle/>
        <a:p>
          <a:pPr rtl="1"/>
          <a:r>
            <a:rPr lang="ar-IQ" sz="3600" b="1" dirty="0">
              <a:solidFill>
                <a:srgbClr val="FFFF00"/>
              </a:solidFill>
              <a:effectLst>
                <a:outerShdw blurRad="38100" dist="38100" dir="2700000" algn="tl">
                  <a:srgbClr val="000000">
                    <a:alpha val="43137"/>
                  </a:srgbClr>
                </a:outerShdw>
              </a:effectLst>
            </a:rPr>
            <a:t>شــــوێنی زمــانی کـوردی </a:t>
          </a:r>
        </a:p>
        <a:p>
          <a:pPr rtl="1"/>
          <a:r>
            <a:rPr lang="ar-IQ" sz="3600" b="1" dirty="0">
              <a:solidFill>
                <a:srgbClr val="FFFF00"/>
              </a:solidFill>
              <a:effectLst>
                <a:outerShdw blurRad="38100" dist="38100" dir="2700000" algn="tl">
                  <a:srgbClr val="000000">
                    <a:alpha val="43137"/>
                  </a:srgbClr>
                </a:outerShdw>
              </a:effectLst>
            </a:rPr>
            <a:t>لەنــاو خـێزانـە زمــانییە جیهــانییـەکـاندا</a:t>
          </a:r>
          <a:endParaRPr lang="ar-IQ" sz="3600" dirty="0">
            <a:solidFill>
              <a:srgbClr val="FFFF00"/>
            </a:solidFill>
            <a:effectLst>
              <a:outerShdw blurRad="38100" dist="38100" dir="2700000" algn="tl">
                <a:srgbClr val="000000">
                  <a:alpha val="43137"/>
                </a:srgbClr>
              </a:outerShdw>
            </a:effectLst>
          </a:endParaRPr>
        </a:p>
      </dgm:t>
    </dgm:pt>
    <dgm:pt modelId="{213E92A7-55B2-4216-B8ED-1F466BAB20B3}" type="parTrans" cxnId="{9A7F6C16-16F7-4264-8B20-F2D907E211D8}">
      <dgm:prSet/>
      <dgm:spPr/>
      <dgm:t>
        <a:bodyPr/>
        <a:lstStyle/>
        <a:p>
          <a:pPr rtl="1"/>
          <a:endParaRPr lang="ar-IQ"/>
        </a:p>
      </dgm:t>
    </dgm:pt>
    <dgm:pt modelId="{90ACE531-A5BD-4155-A78F-9FE343987AF5}" type="sibTrans" cxnId="{9A7F6C16-16F7-4264-8B20-F2D907E211D8}">
      <dgm:prSet/>
      <dgm:spPr/>
      <dgm:t>
        <a:bodyPr/>
        <a:lstStyle/>
        <a:p>
          <a:pPr rtl="1"/>
          <a:endParaRPr lang="ar-IQ"/>
        </a:p>
      </dgm:t>
    </dgm:pt>
    <dgm:pt modelId="{0F55C76F-FD82-4107-A4D3-939D712F2C04}" type="pres">
      <dgm:prSet presAssocID="{6F954B74-3760-4920-9F54-471E9241A2D8}" presName="Name0" presStyleCnt="0">
        <dgm:presLayoutVars>
          <dgm:chPref val="3"/>
          <dgm:dir/>
          <dgm:animLvl val="lvl"/>
          <dgm:resizeHandles/>
        </dgm:presLayoutVars>
      </dgm:prSet>
      <dgm:spPr/>
    </dgm:pt>
    <dgm:pt modelId="{14CA71ED-8C24-496B-B3D8-3F5DB20025BB}" type="pres">
      <dgm:prSet presAssocID="{3C96269E-D82D-4352-8135-5F540475BA59}" presName="horFlow" presStyleCnt="0"/>
      <dgm:spPr/>
    </dgm:pt>
    <dgm:pt modelId="{0541B449-EE80-4D41-A927-5AF282EE8FA6}" type="pres">
      <dgm:prSet presAssocID="{3C96269E-D82D-4352-8135-5F540475BA59}" presName="bigChev" presStyleLbl="node1" presStyleIdx="0" presStyleCnt="1" custScaleX="310303" custScaleY="100112"/>
      <dgm:spPr/>
    </dgm:pt>
  </dgm:ptLst>
  <dgm:cxnLst>
    <dgm:cxn modelId="{9A7F6C16-16F7-4264-8B20-F2D907E211D8}" srcId="{6F954B74-3760-4920-9F54-471E9241A2D8}" destId="{3C96269E-D82D-4352-8135-5F540475BA59}" srcOrd="0" destOrd="0" parTransId="{213E92A7-55B2-4216-B8ED-1F466BAB20B3}" sibTransId="{90ACE531-A5BD-4155-A78F-9FE343987AF5}"/>
    <dgm:cxn modelId="{F2EE3B3B-022A-46EF-8CA0-620D8F67EF43}" type="presOf" srcId="{6F954B74-3760-4920-9F54-471E9241A2D8}" destId="{0F55C76F-FD82-4107-A4D3-939D712F2C04}" srcOrd="0" destOrd="0" presId="urn:microsoft.com/office/officeart/2005/8/layout/lProcess3"/>
    <dgm:cxn modelId="{C109F3F4-06EA-421C-B280-3493E68F5A11}" type="presOf" srcId="{3C96269E-D82D-4352-8135-5F540475BA59}" destId="{0541B449-EE80-4D41-A927-5AF282EE8FA6}" srcOrd="0" destOrd="0" presId="urn:microsoft.com/office/officeart/2005/8/layout/lProcess3"/>
    <dgm:cxn modelId="{C962C52B-5A7F-48B7-9C85-DCC72914F2F2}" type="presParOf" srcId="{0F55C76F-FD82-4107-A4D3-939D712F2C04}" destId="{14CA71ED-8C24-496B-B3D8-3F5DB20025BB}" srcOrd="0" destOrd="0" presId="urn:microsoft.com/office/officeart/2005/8/layout/lProcess3"/>
    <dgm:cxn modelId="{A956C896-49E3-40FB-A71D-FA3180A0AF3D}" type="presParOf" srcId="{14CA71ED-8C24-496B-B3D8-3F5DB20025BB}" destId="{0541B449-EE80-4D41-A927-5AF282EE8FA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EC66D0-5AA7-433F-B900-E1A22632C2A4}"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ar-IQ"/>
        </a:p>
      </dgm:t>
    </dgm:pt>
    <dgm:pt modelId="{DF44F578-1F50-4EE3-81AB-B66A20065FB8}">
      <dgm:prSet/>
      <dgm:spPr/>
      <dgm:t>
        <a:bodyPr/>
        <a:lstStyle/>
        <a:p>
          <a:pPr algn="r" rtl="0"/>
          <a:r>
            <a:rPr lang="ar-IQ" b="1" dirty="0"/>
            <a:t>شوێنی زمانی کوردی لەناو خێزانەزمانی هیندۆئەوروپیدا</a:t>
          </a:r>
          <a:endParaRPr lang="ar-IQ" dirty="0"/>
        </a:p>
      </dgm:t>
    </dgm:pt>
    <dgm:pt modelId="{C22462D5-C399-46DD-82D2-CE793432C0B3}" type="parTrans" cxnId="{91AF7383-D842-4BA6-B869-2BFD840C4D86}">
      <dgm:prSet/>
      <dgm:spPr/>
      <dgm:t>
        <a:bodyPr/>
        <a:lstStyle/>
        <a:p>
          <a:pPr rtl="1"/>
          <a:endParaRPr lang="ar-IQ"/>
        </a:p>
      </dgm:t>
    </dgm:pt>
    <dgm:pt modelId="{FF24430C-1266-453E-9918-E9E058396FED}" type="sibTrans" cxnId="{91AF7383-D842-4BA6-B869-2BFD840C4D86}">
      <dgm:prSet/>
      <dgm:spPr/>
      <dgm:t>
        <a:bodyPr/>
        <a:lstStyle/>
        <a:p>
          <a:pPr rtl="1"/>
          <a:endParaRPr lang="ar-IQ"/>
        </a:p>
      </dgm:t>
    </dgm:pt>
    <dgm:pt modelId="{D99EB886-C2F6-472F-81AE-DF6A1CEF564F}" type="pres">
      <dgm:prSet presAssocID="{DAEC66D0-5AA7-433F-B900-E1A22632C2A4}" presName="linearFlow" presStyleCnt="0">
        <dgm:presLayoutVars>
          <dgm:dir/>
          <dgm:resizeHandles val="exact"/>
        </dgm:presLayoutVars>
      </dgm:prSet>
      <dgm:spPr/>
    </dgm:pt>
    <dgm:pt modelId="{AF3054AB-4772-4825-B16B-F99CFCBC7842}" type="pres">
      <dgm:prSet presAssocID="{DF44F578-1F50-4EE3-81AB-B66A20065FB8}" presName="composite" presStyleCnt="0"/>
      <dgm:spPr/>
    </dgm:pt>
    <dgm:pt modelId="{A9931FDD-517D-4866-8274-DD20719FC4B6}" type="pres">
      <dgm:prSet presAssocID="{DF44F578-1F50-4EE3-81AB-B66A20065FB8}" presName="imgShp" presStyleLbl="fgImgPlace1" presStyleIdx="0" presStyleCnt="1" custLinFactNeighborX="-87022" custLinFactNeighborY="-49"/>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5307829-8D64-4A57-B8AB-08AC12787E95}" type="pres">
      <dgm:prSet presAssocID="{DF44F578-1F50-4EE3-81AB-B66A20065FB8}" presName="txShp" presStyleLbl="node1" presStyleIdx="0" presStyleCnt="1" custScaleX="150376">
        <dgm:presLayoutVars>
          <dgm:bulletEnabled val="1"/>
        </dgm:presLayoutVars>
      </dgm:prSet>
      <dgm:spPr/>
    </dgm:pt>
  </dgm:ptLst>
  <dgm:cxnLst>
    <dgm:cxn modelId="{ADB4200F-34AF-443B-8FB6-0F801E65BA12}" type="presOf" srcId="{DF44F578-1F50-4EE3-81AB-B66A20065FB8}" destId="{25307829-8D64-4A57-B8AB-08AC12787E95}" srcOrd="0" destOrd="0" presId="urn:microsoft.com/office/officeart/2005/8/layout/vList3"/>
    <dgm:cxn modelId="{86A12F1C-4FBC-4F2E-A367-E54C302BC216}" type="presOf" srcId="{DAEC66D0-5AA7-433F-B900-E1A22632C2A4}" destId="{D99EB886-C2F6-472F-81AE-DF6A1CEF564F}" srcOrd="0" destOrd="0" presId="urn:microsoft.com/office/officeart/2005/8/layout/vList3"/>
    <dgm:cxn modelId="{91AF7383-D842-4BA6-B869-2BFD840C4D86}" srcId="{DAEC66D0-5AA7-433F-B900-E1A22632C2A4}" destId="{DF44F578-1F50-4EE3-81AB-B66A20065FB8}" srcOrd="0" destOrd="0" parTransId="{C22462D5-C399-46DD-82D2-CE793432C0B3}" sibTransId="{FF24430C-1266-453E-9918-E9E058396FED}"/>
    <dgm:cxn modelId="{2B4FD14F-5501-4A2D-87A2-5FF7ACF2725D}" type="presParOf" srcId="{D99EB886-C2F6-472F-81AE-DF6A1CEF564F}" destId="{AF3054AB-4772-4825-B16B-F99CFCBC7842}" srcOrd="0" destOrd="0" presId="urn:microsoft.com/office/officeart/2005/8/layout/vList3"/>
    <dgm:cxn modelId="{00DDF2D3-9B1A-4338-B5A1-845B7606E025}" type="presParOf" srcId="{AF3054AB-4772-4825-B16B-F99CFCBC7842}" destId="{A9931FDD-517D-4866-8274-DD20719FC4B6}" srcOrd="0" destOrd="0" presId="urn:microsoft.com/office/officeart/2005/8/layout/vList3"/>
    <dgm:cxn modelId="{470B6D47-1336-4DA6-BAB5-DDF77E03280D}" type="presParOf" srcId="{AF3054AB-4772-4825-B16B-F99CFCBC7842}" destId="{25307829-8D64-4A57-B8AB-08AC12787E9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45E97-E57A-41CB-86C7-B13BDD18AF47}">
      <dsp:nvSpPr>
        <dsp:cNvPr id="0" name=""/>
        <dsp:cNvSpPr/>
      </dsp:nvSpPr>
      <dsp:spPr>
        <a:xfrm>
          <a:off x="-780578" y="-13990"/>
          <a:ext cx="1613790" cy="1143000"/>
        </a:xfrm>
        <a:prstGeom prst="pie">
          <a:avLst>
            <a:gd name="adj1" fmla="val 5400000"/>
            <a:gd name="adj2" fmla="val 16200000"/>
          </a:avLst>
        </a:prstGeom>
        <a:solidFill>
          <a:srgbClr val="92D050"/>
        </a:solidFill>
        <a:ln>
          <a:solidFill>
            <a:srgbClr val="99FF66"/>
          </a:solid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6703A0-4BB9-4723-AE12-5D2E38E87315}">
      <dsp:nvSpPr>
        <dsp:cNvPr id="0" name=""/>
        <dsp:cNvSpPr/>
      </dsp:nvSpPr>
      <dsp:spPr>
        <a:xfrm>
          <a:off x="0" y="0"/>
          <a:ext cx="8149886" cy="1143000"/>
        </a:xfrm>
        <a:prstGeom prst="rect">
          <a:avLst/>
        </a:prstGeom>
        <a:solidFill>
          <a:schemeClr val="accent3">
            <a:lumMod val="40000"/>
            <a:lumOff val="60000"/>
            <a:alpha val="90000"/>
          </a:schemeClr>
        </a:solidFill>
        <a:ln>
          <a:solidFill>
            <a:srgbClr val="92D05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rtl="1">
            <a:lnSpc>
              <a:spcPct val="90000"/>
            </a:lnSpc>
            <a:spcBef>
              <a:spcPct val="0"/>
            </a:spcBef>
            <a:spcAft>
              <a:spcPct val="35000"/>
            </a:spcAft>
            <a:buNone/>
          </a:pPr>
          <a:r>
            <a:rPr lang="ar-IQ" sz="6000" b="1" i="1" kern="120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cs typeface="Ali_K_Samik" pitchFamily="2" charset="-78"/>
            </a:rPr>
            <a:t>زمــــــــــان</a:t>
          </a:r>
          <a:endParaRPr lang="ar-IQ" sz="4800" kern="1200" dirty="0">
            <a:solidFill>
              <a:srgbClr val="92D050"/>
            </a:solidFill>
            <a:effectLst>
              <a:outerShdw blurRad="38100" dist="38100" dir="2700000" algn="tl">
                <a:srgbClr val="000000">
                  <a:alpha val="43137"/>
                </a:srgbClr>
              </a:outerShdw>
            </a:effectLst>
          </a:endParaRPr>
        </a:p>
      </dsp:txBody>
      <dsp:txXfrm>
        <a:off x="0" y="0"/>
        <a:ext cx="8149886" cy="114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45E97-E57A-41CB-86C7-B13BDD18AF47}">
      <dsp:nvSpPr>
        <dsp:cNvPr id="0" name=""/>
        <dsp:cNvSpPr/>
      </dsp:nvSpPr>
      <dsp:spPr>
        <a:xfrm>
          <a:off x="-571500" y="-13990"/>
          <a:ext cx="1143000" cy="1143000"/>
        </a:xfrm>
        <a:prstGeom prst="pie">
          <a:avLst>
            <a:gd name="adj1" fmla="val 5400000"/>
            <a:gd name="adj2" fmla="val 16200000"/>
          </a:avLst>
        </a:prstGeom>
        <a:solidFill>
          <a:srgbClr val="92D050"/>
        </a:solidFill>
        <a:ln>
          <a:solidFill>
            <a:srgbClr val="99FF66"/>
          </a:solid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6703A0-4BB9-4723-AE12-5D2E38E87315}">
      <dsp:nvSpPr>
        <dsp:cNvPr id="0" name=""/>
        <dsp:cNvSpPr/>
      </dsp:nvSpPr>
      <dsp:spPr>
        <a:xfrm>
          <a:off x="0" y="0"/>
          <a:ext cx="7772435" cy="1143000"/>
        </a:xfrm>
        <a:prstGeom prst="rect">
          <a:avLst/>
        </a:prstGeom>
        <a:solidFill>
          <a:schemeClr val="lt1">
            <a:alpha val="90000"/>
            <a:hueOff val="0"/>
            <a:satOff val="0"/>
            <a:lumOff val="0"/>
            <a:alphaOff val="0"/>
          </a:schemeClr>
        </a:solidFill>
        <a:ln>
          <a:solidFill>
            <a:srgbClr val="99FF66"/>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rtl="1">
            <a:lnSpc>
              <a:spcPct val="90000"/>
            </a:lnSpc>
            <a:spcBef>
              <a:spcPct val="0"/>
            </a:spcBef>
            <a:spcAft>
              <a:spcPct val="35000"/>
            </a:spcAft>
            <a:buNone/>
          </a:pPr>
          <a:r>
            <a:rPr lang="ar-IQ" sz="5500" b="1" kern="1200" dirty="0">
              <a:solidFill>
                <a:srgbClr val="0070C0"/>
              </a:solidFill>
              <a:effectLst>
                <a:outerShdw blurRad="38100" dist="38100" dir="2700000" algn="tl">
                  <a:srgbClr val="000000">
                    <a:alpha val="43137"/>
                  </a:srgbClr>
                </a:outerShdw>
              </a:effectLst>
            </a:rPr>
            <a:t>ئـەرکـەکـانی زمــــان</a:t>
          </a:r>
          <a:endParaRPr lang="ar-IQ" sz="5500" kern="1200" dirty="0">
            <a:solidFill>
              <a:srgbClr val="0070C0"/>
            </a:solidFill>
            <a:effectLst>
              <a:outerShdw blurRad="38100" dist="38100" dir="2700000" algn="tl">
                <a:srgbClr val="000000">
                  <a:alpha val="43137"/>
                </a:srgbClr>
              </a:outerShdw>
            </a:effectLst>
          </a:endParaRPr>
        </a:p>
      </dsp:txBody>
      <dsp:txXfrm>
        <a:off x="0" y="0"/>
        <a:ext cx="7772435" cy="114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E9D40-FC4F-4810-B057-311A84A85212}">
      <dsp:nvSpPr>
        <dsp:cNvPr id="0" name=""/>
        <dsp:cNvSpPr/>
      </dsp:nvSpPr>
      <dsp:spPr>
        <a:xfrm>
          <a:off x="5981" y="883"/>
          <a:ext cx="8917028" cy="129923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0" bIns="30480" numCol="1" spcCol="1270" anchor="ctr" anchorCtr="0">
          <a:noAutofit/>
        </a:bodyPr>
        <a:lstStyle/>
        <a:p>
          <a:pPr marL="0" lvl="0" indent="0" algn="ctr" defTabSz="2133600" rtl="0">
            <a:lnSpc>
              <a:spcPct val="90000"/>
            </a:lnSpc>
            <a:spcBef>
              <a:spcPct val="0"/>
            </a:spcBef>
            <a:spcAft>
              <a:spcPct val="35000"/>
            </a:spcAft>
            <a:buNone/>
          </a:pPr>
          <a:r>
            <a:rPr lang="ar-IQ" sz="4800" b="1" i="1" kern="1200" dirty="0"/>
            <a:t>زمانی مرۆڤ و زمانی زیندەوەرانی تر</a:t>
          </a:r>
          <a:endParaRPr lang="ar-IQ" sz="4800" kern="1200" dirty="0"/>
        </a:p>
      </dsp:txBody>
      <dsp:txXfrm>
        <a:off x="655600" y="883"/>
        <a:ext cx="7617790" cy="1299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E74BC-7225-4A8A-A50A-30AC4259AF0F}">
      <dsp:nvSpPr>
        <dsp:cNvPr id="0" name=""/>
        <dsp:cNvSpPr/>
      </dsp:nvSpPr>
      <dsp:spPr>
        <a:xfrm>
          <a:off x="0" y="0"/>
          <a:ext cx="1080120" cy="1080120"/>
        </a:xfrm>
        <a:prstGeom prst="pie">
          <a:avLst>
            <a:gd name="adj1" fmla="val 5400000"/>
            <a:gd name="adj2" fmla="val 16200000"/>
          </a:avLst>
        </a:prstGeom>
        <a:blipFill>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E98EDF97-0723-44EB-AE26-01F0C928DA56}">
      <dsp:nvSpPr>
        <dsp:cNvPr id="0" name=""/>
        <dsp:cNvSpPr/>
      </dsp:nvSpPr>
      <dsp:spPr>
        <a:xfrm>
          <a:off x="540059" y="0"/>
          <a:ext cx="8388931" cy="108012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r>
            <a:rPr lang="ar-IQ" sz="5100" b="1" i="1" kern="1200"/>
            <a:t>زمانی مرۆڤ و زمانی زیندەوەرانی تر</a:t>
          </a:r>
          <a:endParaRPr lang="ar-IQ" sz="5100" kern="1200"/>
        </a:p>
      </dsp:txBody>
      <dsp:txXfrm>
        <a:off x="540059" y="0"/>
        <a:ext cx="8388931" cy="1080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1B449-EE80-4D41-A927-5AF282EE8FA6}">
      <dsp:nvSpPr>
        <dsp:cNvPr id="0" name=""/>
        <dsp:cNvSpPr/>
      </dsp:nvSpPr>
      <dsp:spPr>
        <a:xfrm>
          <a:off x="0" y="112576"/>
          <a:ext cx="8856983" cy="1142999"/>
        </a:xfrm>
        <a:prstGeom prst="chevron">
          <a:avLst/>
        </a:prstGeom>
        <a:solidFill>
          <a:schemeClr val="bg2">
            <a:lumMod val="25000"/>
          </a:schemeClr>
        </a:solidFill>
        <a:ln>
          <a:solidFill>
            <a:srgbClr val="FFFF00"/>
          </a:solidFill>
        </a:ln>
        <a:effectLst>
          <a:glow rad="139700">
            <a:schemeClr val="accent2">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0" bIns="22860" numCol="1" spcCol="1270" anchor="ctr" anchorCtr="0">
          <a:noAutofit/>
        </a:bodyPr>
        <a:lstStyle/>
        <a:p>
          <a:pPr marL="0" lvl="0" indent="0" algn="ctr" defTabSz="1600200" rtl="1">
            <a:lnSpc>
              <a:spcPct val="90000"/>
            </a:lnSpc>
            <a:spcBef>
              <a:spcPct val="0"/>
            </a:spcBef>
            <a:spcAft>
              <a:spcPct val="35000"/>
            </a:spcAft>
            <a:buNone/>
          </a:pPr>
          <a:r>
            <a:rPr lang="ar-IQ" sz="3600" b="1" kern="1200" dirty="0">
              <a:solidFill>
                <a:srgbClr val="FFFF00"/>
              </a:solidFill>
              <a:effectLst>
                <a:outerShdw blurRad="38100" dist="38100" dir="2700000" algn="tl">
                  <a:srgbClr val="000000">
                    <a:alpha val="43137"/>
                  </a:srgbClr>
                </a:outerShdw>
              </a:effectLst>
            </a:rPr>
            <a:t>شــــوێنی زمــانی کـوردی </a:t>
          </a:r>
        </a:p>
        <a:p>
          <a:pPr marL="0" lvl="0" indent="0" algn="ctr" defTabSz="1600200" rtl="1">
            <a:lnSpc>
              <a:spcPct val="90000"/>
            </a:lnSpc>
            <a:spcBef>
              <a:spcPct val="0"/>
            </a:spcBef>
            <a:spcAft>
              <a:spcPct val="35000"/>
            </a:spcAft>
            <a:buNone/>
          </a:pPr>
          <a:r>
            <a:rPr lang="ar-IQ" sz="3600" b="1" kern="1200" dirty="0">
              <a:solidFill>
                <a:srgbClr val="FFFF00"/>
              </a:solidFill>
              <a:effectLst>
                <a:outerShdw blurRad="38100" dist="38100" dir="2700000" algn="tl">
                  <a:srgbClr val="000000">
                    <a:alpha val="43137"/>
                  </a:srgbClr>
                </a:outerShdw>
              </a:effectLst>
            </a:rPr>
            <a:t>لەنــاو خـێزانـە زمــانییە جیهــانییـەکـاندا</a:t>
          </a:r>
          <a:endParaRPr lang="ar-IQ" sz="3600" kern="1200" dirty="0">
            <a:solidFill>
              <a:srgbClr val="FFFF00"/>
            </a:solidFill>
            <a:effectLst>
              <a:outerShdw blurRad="38100" dist="38100" dir="2700000" algn="tl">
                <a:srgbClr val="000000">
                  <a:alpha val="43137"/>
                </a:srgbClr>
              </a:outerShdw>
            </a:effectLst>
          </a:endParaRPr>
        </a:p>
      </dsp:txBody>
      <dsp:txXfrm>
        <a:off x="571500" y="112576"/>
        <a:ext cx="7713984" cy="1142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07829-8D64-4A57-B8AB-08AC12787E95}">
      <dsp:nvSpPr>
        <dsp:cNvPr id="0" name=""/>
        <dsp:cNvSpPr/>
      </dsp:nvSpPr>
      <dsp:spPr>
        <a:xfrm rot="10800000">
          <a:off x="-1" y="562"/>
          <a:ext cx="8928995" cy="115100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560" tIns="125730" rIns="234696" bIns="125730" numCol="1" spcCol="1270" anchor="ctr" anchorCtr="0">
          <a:noAutofit/>
        </a:bodyPr>
        <a:lstStyle/>
        <a:p>
          <a:pPr marL="0" lvl="0" indent="0" algn="r" defTabSz="1466850" rtl="0">
            <a:lnSpc>
              <a:spcPct val="90000"/>
            </a:lnSpc>
            <a:spcBef>
              <a:spcPct val="0"/>
            </a:spcBef>
            <a:spcAft>
              <a:spcPct val="35000"/>
            </a:spcAft>
            <a:buNone/>
          </a:pPr>
          <a:r>
            <a:rPr lang="ar-IQ" sz="3300" b="1" kern="1200" dirty="0"/>
            <a:t>شوێنی زمانی کوردی لەناو خێزانەزمانی هیندۆئەوروپیدا</a:t>
          </a:r>
          <a:endParaRPr lang="ar-IQ" sz="3300" kern="1200" dirty="0"/>
        </a:p>
      </dsp:txBody>
      <dsp:txXfrm rot="10800000">
        <a:off x="287749" y="562"/>
        <a:ext cx="8641245" cy="1151002"/>
      </dsp:txXfrm>
    </dsp:sp>
    <dsp:sp modelId="{A9931FDD-517D-4866-8274-DD20719FC4B6}">
      <dsp:nvSpPr>
        <dsp:cNvPr id="0" name=""/>
        <dsp:cNvSpPr/>
      </dsp:nvSpPr>
      <dsp:spPr>
        <a:xfrm>
          <a:off x="0" y="0"/>
          <a:ext cx="1151002" cy="11510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7D9948-1509-49BD-A6AE-176BF798213F}" type="datetimeFigureOut">
              <a:rPr lang="en-US" smtClean="0"/>
              <a:t>12/18/2024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F4B54-8CA0-4C39-8AFB-1299272C7D2C}" type="slidenum">
              <a:rPr lang="en-US" smtClean="0"/>
              <a:t>‹#›</a:t>
            </a:fld>
            <a:endParaRPr lang="en-US"/>
          </a:p>
        </p:txBody>
      </p:sp>
    </p:spTree>
    <p:extLst>
      <p:ext uri="{BB962C8B-B14F-4D97-AF65-F5344CB8AC3E}">
        <p14:creationId xmlns:p14="http://schemas.microsoft.com/office/powerpoint/2010/main" val="126549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C1173F3-0492-4F0D-9F76-7B6CDCA2EF44}" type="datetimeFigureOut">
              <a:rPr lang="en-US" smtClean="0"/>
              <a:t>12/18/2024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42468C1-D195-4639-B4A2-E7239AF4E3A1}"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1173F3-0492-4F0D-9F76-7B6CDCA2EF44}"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468C1-D195-4639-B4A2-E7239AF4E3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1173F3-0492-4F0D-9F76-7B6CDCA2EF44}"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468C1-D195-4639-B4A2-E7239AF4E3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C1173F3-0492-4F0D-9F76-7B6CDCA2EF44}"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468C1-D195-4639-B4A2-E7239AF4E3A1}"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C1173F3-0492-4F0D-9F76-7B6CDCA2EF44}" type="datetimeFigureOut">
              <a:rPr lang="en-US" smtClean="0"/>
              <a:t>12/18/2024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42468C1-D195-4639-B4A2-E7239AF4E3A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C1173F3-0492-4F0D-9F76-7B6CDCA2EF44}"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468C1-D195-4639-B4A2-E7239AF4E3A1}"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C1173F3-0492-4F0D-9F76-7B6CDCA2EF44}"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468C1-D195-4639-B4A2-E7239AF4E3A1}"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C1173F3-0492-4F0D-9F76-7B6CDCA2EF44}"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468C1-D195-4639-B4A2-E7239AF4E3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173F3-0492-4F0D-9F76-7B6CDCA2EF44}"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468C1-D195-4639-B4A2-E7239AF4E3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C1173F3-0492-4F0D-9F76-7B6CDCA2EF44}"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468C1-D195-4639-B4A2-E7239AF4E3A1}"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C1173F3-0492-4F0D-9F76-7B6CDCA2EF44}" type="datetimeFigureOut">
              <a:rPr lang="en-US" smtClean="0"/>
              <a:t>12/18/2024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42468C1-D195-4639-B4A2-E7239AF4E3A1}"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C1173F3-0492-4F0D-9F76-7B6CDCA2EF44}" type="datetimeFigureOut">
              <a:rPr lang="en-US" smtClean="0"/>
              <a:t>12/18/2024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42468C1-D195-4639-B4A2-E7239AF4E3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xml"/><Relationship Id="rId7" Type="http://schemas.openxmlformats.org/officeDocument/2006/relationships/image" Target="../media/image11.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4.jpe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8.jpeg"/><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0.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4.jpe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7864" y="3645024"/>
            <a:ext cx="5472608" cy="2376264"/>
          </a:xfrm>
        </p:spPr>
        <p:txBody>
          <a:bodyPr>
            <a:noAutofit/>
          </a:bodyPr>
          <a:lstStyle/>
          <a:p>
            <a:pPr rtl="1"/>
            <a:r>
              <a:rPr lang="ku-Arab-IQ"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rPr>
              <a:t>م. </a:t>
            </a:r>
            <a:r>
              <a:rPr lang="ku-Arab-IQ"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Unikurd Jino" panose="020B0604030504040204" pitchFamily="34" charset="-78"/>
                <a:cs typeface="Unikurd Jino" panose="020B0604030504040204" pitchFamily="34" charset="-78"/>
              </a:rPr>
              <a:t>پەیمان عوسمان</a:t>
            </a:r>
            <a:endPar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endParaRPr>
          </a:p>
          <a:p>
            <a:r>
              <a:rPr lang="ar-IQ"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rPr>
              <a:t>مامؤستاى وانةبيَذ لة زانكؤي جيهان –سليَمانى</a:t>
            </a:r>
            <a:endParaRPr lang="ku-Arab-IQ"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endParaRPr>
          </a:p>
          <a:p>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rPr>
              <a:t>٠٧٧٢٥٢٧٥٢٣١</a:t>
            </a:r>
          </a:p>
        </p:txBody>
      </p:sp>
      <p:sp>
        <p:nvSpPr>
          <p:cNvPr id="2" name="Title 1"/>
          <p:cNvSpPr>
            <a:spLocks noGrp="1"/>
          </p:cNvSpPr>
          <p:nvPr>
            <p:ph type="ctrTitle"/>
          </p:nvPr>
        </p:nvSpPr>
        <p:spPr>
          <a:xfrm>
            <a:off x="107504" y="1268760"/>
            <a:ext cx="9036496" cy="1800200"/>
          </a:xfrm>
        </p:spPr>
        <p:txBody>
          <a:bodyPr>
            <a:normAutofit/>
          </a:bodyPr>
          <a:lstStyle/>
          <a:p>
            <a:pPr rtl="1"/>
            <a:r>
              <a:rPr lang="ar-IQ" sz="8000" b="1" dirty="0">
                <a:ln w="17780" cmpd="sng">
                  <a:solidFill>
                    <a:srgbClr val="FFFFFF"/>
                  </a:solidFill>
                  <a:prstDash val="solid"/>
                  <a:miter lim="800000"/>
                </a:ln>
                <a:solidFill>
                  <a:srgbClr val="00B050"/>
                </a:solidFill>
                <a:effectLst>
                  <a:outerShdw blurRad="50800" algn="tl" rotWithShape="0">
                    <a:srgbClr val="000000"/>
                  </a:outerShdw>
                </a:effectLst>
                <a:cs typeface="Ali_K_Alwand" pitchFamily="2" charset="-78"/>
              </a:rPr>
              <a:t>كـــوردؤلـــؤجــي </a:t>
            </a:r>
            <a:r>
              <a:rPr lang="en-US" sz="6600" b="1" i="1" dirty="0" err="1">
                <a:ln w="17780" cmpd="sng">
                  <a:solidFill>
                    <a:srgbClr val="FFFFFF"/>
                  </a:solidFill>
                  <a:prstDash val="solid"/>
                  <a:miter lim="800000"/>
                </a:ln>
                <a:solidFill>
                  <a:srgbClr val="00B050"/>
                </a:solidFill>
                <a:effectLst>
                  <a:outerShdw blurRad="50800" algn="tl" rotWithShape="0">
                    <a:srgbClr val="000000"/>
                  </a:outerShdw>
                </a:effectLst>
                <a:cs typeface="Ali_K_Alwand" pitchFamily="2" charset="-78"/>
              </a:rPr>
              <a:t>Kurdology</a:t>
            </a:r>
            <a:endParaRPr lang="en-US" sz="8000" b="1" i="1" dirty="0">
              <a:ln w="17780" cmpd="sng">
                <a:solidFill>
                  <a:srgbClr val="FFFFFF"/>
                </a:solidFill>
                <a:prstDash val="solid"/>
                <a:miter lim="800000"/>
              </a:ln>
              <a:solidFill>
                <a:srgbClr val="00B050"/>
              </a:solidFill>
              <a:effectLst>
                <a:outerShdw blurRad="50800" algn="tl" rotWithShape="0">
                  <a:srgbClr val="000000"/>
                </a:outerShdw>
              </a:effectLst>
              <a:cs typeface="Ali_K_Alwand" pitchFamily="2" charset="-78"/>
            </a:endParaRPr>
          </a:p>
        </p:txBody>
      </p:sp>
      <p:pic>
        <p:nvPicPr>
          <p:cNvPr id="102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140968"/>
            <a:ext cx="3816424"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0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3" y="129841"/>
            <a:ext cx="8891014" cy="6539519"/>
          </a:xfrm>
        </p:spPr>
        <p:style>
          <a:lnRef idx="1">
            <a:schemeClr val="accent6"/>
          </a:lnRef>
          <a:fillRef idx="3">
            <a:schemeClr val="accent6"/>
          </a:fillRef>
          <a:effectRef idx="2">
            <a:schemeClr val="accent6"/>
          </a:effectRef>
          <a:fontRef idx="minor">
            <a:schemeClr val="lt1"/>
          </a:fontRef>
        </p:style>
        <p:txBody>
          <a:bodyPr>
            <a:normAutofit/>
          </a:bodyPr>
          <a:lstStyle/>
          <a:p>
            <a:pPr marL="0" indent="0" algn="r">
              <a:buNone/>
            </a:pPr>
            <a:endParaRPr lang="ar-IQ" sz="3000" dirty="0">
              <a:cs typeface="Ali_K_Samik" pitchFamily="2" charset="-78"/>
            </a:endParaRPr>
          </a:p>
          <a:p>
            <a:pPr lvl="0" algn="r" rtl="1">
              <a:buClr>
                <a:srgbClr val="0070C0"/>
              </a:buClr>
              <a:buFont typeface="Wingdings" panose="05000000000000000000" pitchFamily="2" charset="2"/>
              <a:buChar char="v"/>
            </a:pPr>
            <a:r>
              <a:rPr lang="ar-SA" sz="3900" b="1" i="1" u="sng" dirty="0">
                <a:solidFill>
                  <a:srgbClr val="0070C0"/>
                </a:solidFill>
                <a:cs typeface="Ali_K_Sharif bold" pitchFamily="2" charset="-78"/>
              </a:rPr>
              <a:t> هؤكارةكانى دواكةوتنى زانستى كوردؤلؤجى:</a:t>
            </a:r>
            <a:endParaRPr lang="en-US" sz="3900" b="1" i="1" u="sng" dirty="0">
              <a:solidFill>
                <a:srgbClr val="0070C0"/>
              </a:solidFill>
              <a:cs typeface="Ali_K_Sharif bold" pitchFamily="2" charset="-78"/>
            </a:endParaRPr>
          </a:p>
          <a:p>
            <a:pPr algn="r" rtl="1">
              <a:buFont typeface="Wingdings" panose="05000000000000000000" pitchFamily="2" charset="2"/>
              <a:buChar char="v"/>
            </a:pPr>
            <a:endParaRPr lang="ar-IQ" sz="3500" b="1" dirty="0">
              <a:solidFill>
                <a:srgbClr val="00B050"/>
              </a:solidFill>
              <a:cs typeface="Ali_K_Sharif bold" pitchFamily="2" charset="-78"/>
            </a:endParaRPr>
          </a:p>
          <a:p>
            <a:pPr algn="r" rtl="1">
              <a:lnSpc>
                <a:spcPct val="150000"/>
              </a:lnSpc>
            </a:pPr>
            <a:r>
              <a:rPr lang="ar-IQ" sz="3500" b="1" dirty="0">
                <a:cs typeface="Ali_K_Sharif bold" pitchFamily="2" charset="-78"/>
              </a:rPr>
              <a:t>شةرِ و شؤرِ و داطيركاري.  </a:t>
            </a:r>
            <a:r>
              <a:rPr lang="ar-IQ" sz="1700" b="1" dirty="0">
                <a:cs typeface="Ali_K_Sharif bold" pitchFamily="2" charset="-78"/>
              </a:rPr>
              <a:t>(لةطةلَ تةقاندنى يةكةم طوللةى جةنط شتيَك ناميَنيَ بةناوى بةها و قييةمى كؤمةلَطا)</a:t>
            </a:r>
            <a:endParaRPr lang="ar-SA" sz="1700" b="1" dirty="0">
              <a:cs typeface="Ali_K_Sharif bold" pitchFamily="2" charset="-78"/>
            </a:endParaRPr>
          </a:p>
          <a:p>
            <a:pPr algn="r" rtl="1">
              <a:lnSpc>
                <a:spcPct val="150000"/>
              </a:lnSpc>
            </a:pPr>
            <a:r>
              <a:rPr lang="ar-IQ" sz="3500" dirty="0">
                <a:cs typeface="Ali_K_Sharif bold" pitchFamily="2" charset="-78"/>
              </a:rPr>
              <a:t>نةخويَندةواري و هةذاري.     </a:t>
            </a:r>
            <a:r>
              <a:rPr lang="ar-IQ" sz="3000" b="1" dirty="0">
                <a:solidFill>
                  <a:srgbClr val="FF0000"/>
                </a:solidFill>
                <a:cs typeface="Ali_K_Sharif bold" pitchFamily="2" charset="-78"/>
              </a:rPr>
              <a:t>(ميرزا سةعيدخان)</a:t>
            </a:r>
          </a:p>
          <a:p>
            <a:pPr algn="r" rtl="1">
              <a:lnSpc>
                <a:spcPct val="150000"/>
              </a:lnSpc>
            </a:pPr>
            <a:r>
              <a:rPr lang="ar-IQ" sz="3500" dirty="0">
                <a:cs typeface="Ali_K_Sharif bold" pitchFamily="2" charset="-78"/>
              </a:rPr>
              <a:t>نةبوونى كيانيَكى سةربةخؤ.</a:t>
            </a:r>
          </a:p>
          <a:p>
            <a:pPr algn="r" rtl="1">
              <a:lnSpc>
                <a:spcPct val="150000"/>
              </a:lnSpc>
              <a:buFontTx/>
              <a:buChar char="-"/>
            </a:pPr>
            <a:r>
              <a:rPr lang="ar-IQ" sz="3500" dirty="0">
                <a:solidFill>
                  <a:srgbClr val="FF9900"/>
                </a:solidFill>
                <a:cs typeface="Ali_K_Sharif bold" pitchFamily="2" charset="-78"/>
              </a:rPr>
              <a:t>ثرِكردنةوة و تيَركردنى ميَشك طرنطة يان ورط؟</a:t>
            </a:r>
          </a:p>
          <a:p>
            <a:pPr algn="r" rtl="1">
              <a:lnSpc>
                <a:spcPct val="150000"/>
              </a:lnSpc>
              <a:buFontTx/>
              <a:buChar char="-"/>
            </a:pPr>
            <a:r>
              <a:rPr lang="ar-IQ" sz="3500" dirty="0">
                <a:solidFill>
                  <a:srgbClr val="FF9900"/>
                </a:solidFill>
                <a:cs typeface="Ali_K_Sharif bold" pitchFamily="2" charset="-78"/>
              </a:rPr>
              <a:t>هاوسةنطى كؤمةلَطا لةنيَوان </a:t>
            </a:r>
            <a:r>
              <a:rPr lang="ar-IQ" sz="3000" b="1" dirty="0">
                <a:solidFill>
                  <a:srgbClr val="FF0000"/>
                </a:solidFill>
                <a:cs typeface="Ali_K_Sharif bold" pitchFamily="2" charset="-78"/>
              </a:rPr>
              <a:t>(ميَشك و دةروون و جنس و طيرفان)</a:t>
            </a:r>
            <a:endParaRPr lang="en-US" sz="3000" b="1" dirty="0">
              <a:solidFill>
                <a:srgbClr val="FF0000"/>
              </a:solidFill>
              <a:cs typeface="Ali_K_Sharif bold"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2" y="129841"/>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5482" y="2636912"/>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مارکس</a:t>
            </a:r>
          </a:p>
        </p:txBody>
      </p:sp>
    </p:spTree>
    <p:extLst>
      <p:ext uri="{BB962C8B-B14F-4D97-AF65-F5344CB8AC3E}">
        <p14:creationId xmlns:p14="http://schemas.microsoft.com/office/powerpoint/2010/main" val="13719405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3" y="129841"/>
            <a:ext cx="8891014" cy="6539519"/>
          </a:xfrm>
          <a:solidFill>
            <a:srgbClr val="399752"/>
          </a:solidFill>
        </p:spPr>
        <p:txBody>
          <a:bodyPr>
            <a:normAutofit/>
          </a:bodyPr>
          <a:lstStyle/>
          <a:p>
            <a:pPr marL="0" indent="0" algn="r">
              <a:buNone/>
            </a:pPr>
            <a:endParaRPr lang="ar-IQ" sz="3000" dirty="0">
              <a:cs typeface="Ali_K_Samik" pitchFamily="2" charset="-78"/>
            </a:endParaRPr>
          </a:p>
          <a:p>
            <a:pPr marL="0" indent="0" algn="r" rtl="1">
              <a:buClr>
                <a:srgbClr val="FFFF00"/>
              </a:buClr>
              <a:buSzPct val="68000"/>
              <a:buNone/>
            </a:pPr>
            <a:r>
              <a:rPr lang="ar-IQ" sz="6000" dirty="0">
                <a:solidFill>
                  <a:srgbClr val="FFFF00"/>
                </a:solidFill>
                <a:cs typeface="Ali_K_Jiddah" pitchFamily="2" charset="-78"/>
              </a:rPr>
              <a:t>    </a:t>
            </a:r>
            <a:r>
              <a:rPr lang="ar-SA" sz="4000" b="1" i="1" u="sng" dirty="0">
                <a:solidFill>
                  <a:srgbClr val="FFFF00"/>
                </a:solidFill>
                <a:cs typeface="Ali_K_Sharif bold" pitchFamily="2" charset="-78"/>
              </a:rPr>
              <a:t>طرنطى و سوودةكانى كوردناسى: </a:t>
            </a:r>
            <a:endParaRPr lang="ar-IQ" sz="4000" b="1" i="1" u="sng" dirty="0">
              <a:solidFill>
                <a:srgbClr val="FFFF00"/>
              </a:solidFill>
              <a:cs typeface="Ali_K_Sharif bold" pitchFamily="2" charset="-78"/>
            </a:endParaRPr>
          </a:p>
          <a:p>
            <a:pPr algn="r" rtl="1">
              <a:lnSpc>
                <a:spcPct val="150000"/>
              </a:lnSpc>
              <a:buClr>
                <a:srgbClr val="FFFF00"/>
              </a:buClr>
            </a:pPr>
            <a:r>
              <a:rPr lang="ar-IQ" sz="3500" b="1" i="1" dirty="0">
                <a:cs typeface="Ali_K_Sharif bold" pitchFamily="2" charset="-78"/>
              </a:rPr>
              <a:t> كؤزانينيَك لةسةر نةتةوةى كورد.</a:t>
            </a:r>
          </a:p>
          <a:p>
            <a:pPr algn="r" rtl="1">
              <a:lnSpc>
                <a:spcPct val="150000"/>
              </a:lnSpc>
              <a:buClr>
                <a:srgbClr val="FFFF00"/>
              </a:buClr>
            </a:pPr>
            <a:r>
              <a:rPr lang="ar-IQ" sz="3500" b="1" i="1" dirty="0">
                <a:cs typeface="Ali_K_Sharif bold" pitchFamily="2" charset="-78"/>
              </a:rPr>
              <a:t> ئاسؤيةك بؤ داهاتوو.</a:t>
            </a:r>
            <a:endParaRPr lang="ar-SA" sz="3500" b="1" i="1" dirty="0">
              <a:cs typeface="Ali_K_Sharif bold" pitchFamily="2" charset="-78"/>
            </a:endParaRPr>
          </a:p>
          <a:p>
            <a:pPr marL="0" indent="0" algn="r" rtl="1">
              <a:lnSpc>
                <a:spcPct val="150000"/>
              </a:lnSpc>
              <a:buNone/>
            </a:pPr>
            <a:br>
              <a:rPr lang="ar-SA" sz="3200" dirty="0">
                <a:cs typeface="Ali_K_Sharif bold" pitchFamily="2" charset="-78"/>
              </a:rPr>
            </a:br>
            <a:r>
              <a:rPr lang="ar-IQ" sz="4400" dirty="0">
                <a:cs typeface="Ali_K_Jiddah" pitchFamily="2" charset="-78"/>
              </a:rPr>
              <a:t>    </a:t>
            </a:r>
            <a:endParaRPr lang="en-US" sz="4400" dirty="0">
              <a:cs typeface="Ali_K_Jiddah"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2" y="129841"/>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soma\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83" y="3284984"/>
            <a:ext cx="8819006" cy="3456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94057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3" y="129841"/>
            <a:ext cx="8891014" cy="6611527"/>
          </a:xfrm>
          <a:solidFill>
            <a:schemeClr val="accent5">
              <a:lumMod val="40000"/>
              <a:lumOff val="60000"/>
            </a:schemeClr>
          </a:solidFill>
          <a:effectLst>
            <a:glow rad="101600">
              <a:schemeClr val="accent2">
                <a:satMod val="175000"/>
                <a:alpha val="40000"/>
              </a:schemeClr>
            </a:glow>
            <a:innerShdw blurRad="63500" dist="50800">
              <a:prstClr val="black">
                <a:alpha val="50000"/>
              </a:prstClr>
            </a:innerShdw>
            <a:reflection blurRad="6350" stA="50000" endA="300" endPos="38500" dist="50800" dir="5400000" sy="-100000" algn="bl" rotWithShape="0"/>
          </a:effectLst>
        </p:spPr>
        <p:txBody>
          <a:bodyPr>
            <a:normAutofit lnSpcReduction="10000"/>
          </a:bodyPr>
          <a:lstStyle/>
          <a:p>
            <a:pPr marL="0" indent="0" algn="r">
              <a:buNone/>
            </a:pPr>
            <a:endParaRPr lang="ar-IQ" sz="3000" dirty="0">
              <a:cs typeface="Ali_K_Samik" pitchFamily="2" charset="-78"/>
            </a:endParaRPr>
          </a:p>
          <a:p>
            <a:pPr marL="0" indent="0" algn="r" rtl="1">
              <a:buNone/>
            </a:pPr>
            <a:r>
              <a:rPr lang="ar-SA" sz="4000" b="1" dirty="0">
                <a:solidFill>
                  <a:srgbClr val="399752"/>
                </a:solidFill>
                <a:cs typeface="Ali_K_Jiddah" pitchFamily="2" charset="-78"/>
              </a:rPr>
              <a:t> </a:t>
            </a:r>
            <a:r>
              <a:rPr lang="ar-IQ" sz="4000" b="1" dirty="0">
                <a:solidFill>
                  <a:srgbClr val="399752"/>
                </a:solidFill>
                <a:cs typeface="Ali_K_Jiddah" pitchFamily="2" charset="-78"/>
              </a:rPr>
              <a:t> </a:t>
            </a:r>
            <a:r>
              <a:rPr lang="ar-IQ" sz="5400" b="1" u="sng" dirty="0">
                <a:solidFill>
                  <a:schemeClr val="accent1"/>
                </a:solidFill>
                <a:effectLst>
                  <a:outerShdw blurRad="38100" dist="38100" dir="2700000" algn="tl">
                    <a:srgbClr val="000000">
                      <a:alpha val="43137"/>
                    </a:srgbClr>
                  </a:outerShdw>
                </a:effectLst>
                <a:cs typeface="Ali_K_Sharif bold" pitchFamily="2" charset="-78"/>
              </a:rPr>
              <a:t>ئامانجةكانى زانستى كوردناسي</a:t>
            </a:r>
            <a:r>
              <a:rPr lang="ar-IQ" sz="2800" b="1" dirty="0">
                <a:solidFill>
                  <a:schemeClr val="accent1"/>
                </a:solidFill>
                <a:effectLst>
                  <a:outerShdw blurRad="38100" dist="38100" dir="2700000" algn="tl">
                    <a:srgbClr val="000000">
                      <a:alpha val="43137"/>
                    </a:srgbClr>
                  </a:outerShdw>
                </a:effectLst>
                <a:cs typeface="Ali_K_Sharif bold" pitchFamily="2" charset="-78"/>
              </a:rPr>
              <a:t>  </a:t>
            </a:r>
            <a:r>
              <a:rPr lang="ar-IQ" sz="2800" b="1" u="sng" dirty="0">
                <a:solidFill>
                  <a:schemeClr val="accent1"/>
                </a:solidFill>
                <a:effectLst>
                  <a:outerShdw blurRad="38100" dist="38100" dir="2700000" algn="tl">
                    <a:srgbClr val="000000">
                      <a:alpha val="43137"/>
                    </a:srgbClr>
                  </a:outerShdw>
                </a:effectLst>
                <a:cs typeface="Ali_K_Sharif bold" pitchFamily="2" charset="-78"/>
              </a:rPr>
              <a:t>     </a:t>
            </a:r>
          </a:p>
          <a:p>
            <a:pPr marL="0" indent="0" algn="r" rtl="1">
              <a:lnSpc>
                <a:spcPct val="150000"/>
              </a:lnSpc>
              <a:buNone/>
            </a:pPr>
            <a:r>
              <a:rPr lang="ar-IQ" sz="3500" b="1" dirty="0">
                <a:solidFill>
                  <a:schemeClr val="accent1"/>
                </a:solidFill>
                <a:effectLst>
                  <a:outerShdw blurRad="38100" dist="38100" dir="2700000" algn="tl">
                    <a:srgbClr val="000000">
                      <a:alpha val="43137"/>
                    </a:srgbClr>
                  </a:outerShdw>
                </a:effectLst>
                <a:cs typeface="Ali_K_Sharif bold" pitchFamily="2" charset="-78"/>
              </a:rPr>
              <a:t>1. </a:t>
            </a:r>
            <a:r>
              <a:rPr lang="ar-IQ" sz="3500" b="1" i="1" dirty="0">
                <a:cs typeface="Ali_K_Sharif bold" pitchFamily="2" charset="-78"/>
              </a:rPr>
              <a:t>طةرِان بةدواى ئةو بةرهةم و سةرضاوانةى لةبارةى كوردةوة نووسراون.</a:t>
            </a:r>
          </a:p>
          <a:p>
            <a:pPr marL="0" indent="0" algn="r" rtl="1">
              <a:lnSpc>
                <a:spcPct val="150000"/>
              </a:lnSpc>
              <a:buNone/>
            </a:pPr>
            <a:r>
              <a:rPr lang="ar-IQ" sz="3500" b="1" dirty="0">
                <a:solidFill>
                  <a:schemeClr val="accent1"/>
                </a:solidFill>
                <a:effectLst>
                  <a:outerShdw blurRad="38100" dist="38100" dir="2700000" algn="tl">
                    <a:srgbClr val="000000">
                      <a:alpha val="43137"/>
                    </a:srgbClr>
                  </a:outerShdw>
                </a:effectLst>
                <a:cs typeface="Ali_K_Sharif bold" pitchFamily="2" charset="-78"/>
              </a:rPr>
              <a:t>2. </a:t>
            </a:r>
            <a:r>
              <a:rPr lang="ar-IQ" sz="3500" b="1" i="1" dirty="0">
                <a:cs typeface="Ali_K_Sharif bold" pitchFamily="2" charset="-78"/>
              </a:rPr>
              <a:t>دامةزراندنى مةلَبةنديَكى ئةرشيفي.</a:t>
            </a:r>
          </a:p>
          <a:p>
            <a:pPr marL="0" indent="0" algn="r" rtl="1">
              <a:lnSpc>
                <a:spcPct val="150000"/>
              </a:lnSpc>
              <a:buNone/>
            </a:pPr>
            <a:r>
              <a:rPr lang="ar-IQ" sz="3500" b="1" dirty="0">
                <a:solidFill>
                  <a:schemeClr val="accent1"/>
                </a:solidFill>
                <a:effectLst>
                  <a:outerShdw blurRad="38100" dist="38100" dir="2700000" algn="tl">
                    <a:srgbClr val="000000">
                      <a:alpha val="43137"/>
                    </a:srgbClr>
                  </a:outerShdw>
                </a:effectLst>
                <a:cs typeface="Ali_K_Sharif bold" pitchFamily="2" charset="-78"/>
              </a:rPr>
              <a:t>3. </a:t>
            </a:r>
            <a:r>
              <a:rPr lang="ar-IQ" sz="3500" b="1" i="1" dirty="0">
                <a:cs typeface="Ali_K_Sharif bold" pitchFamily="2" charset="-78"/>
              </a:rPr>
              <a:t>ثيَكهيَنانى ليذنةيةكى ثسثؤر.</a:t>
            </a:r>
          </a:p>
          <a:p>
            <a:pPr marL="0" indent="0" algn="r" rtl="1">
              <a:lnSpc>
                <a:spcPct val="150000"/>
              </a:lnSpc>
              <a:buNone/>
            </a:pPr>
            <a:r>
              <a:rPr lang="ar-IQ" sz="3500" b="1" dirty="0">
                <a:solidFill>
                  <a:schemeClr val="accent1"/>
                </a:solidFill>
                <a:effectLst>
                  <a:outerShdw blurRad="38100" dist="38100" dir="2700000" algn="tl">
                    <a:srgbClr val="000000">
                      <a:alpha val="43137"/>
                    </a:srgbClr>
                  </a:outerShdw>
                </a:effectLst>
                <a:cs typeface="Ali_K_Sharif bold" pitchFamily="2" charset="-78"/>
              </a:rPr>
              <a:t>4. </a:t>
            </a:r>
            <a:r>
              <a:rPr lang="ar-IQ" sz="3500" b="1" i="1" dirty="0">
                <a:cs typeface="Ali_K_Sharif bold" pitchFamily="2" charset="-78"/>
              </a:rPr>
              <a:t>بةدةستهيَنانى ئةو بةرهةمانةى لة ولاَتانى ترن.</a:t>
            </a:r>
          </a:p>
          <a:p>
            <a:pPr marL="0" indent="0" algn="r" rtl="1">
              <a:lnSpc>
                <a:spcPct val="150000"/>
              </a:lnSpc>
              <a:buNone/>
            </a:pPr>
            <a:r>
              <a:rPr lang="ar-IQ" sz="3500" b="1" dirty="0">
                <a:solidFill>
                  <a:schemeClr val="accent1"/>
                </a:solidFill>
                <a:effectLst>
                  <a:outerShdw blurRad="38100" dist="38100" dir="2700000" algn="tl">
                    <a:srgbClr val="000000">
                      <a:alpha val="43137"/>
                    </a:srgbClr>
                  </a:outerShdw>
                </a:effectLst>
                <a:cs typeface="Ali_K_Sharif bold" pitchFamily="2" charset="-78"/>
              </a:rPr>
              <a:t>5. </a:t>
            </a:r>
            <a:r>
              <a:rPr lang="ar-IQ" sz="3500" b="1" i="1" dirty="0">
                <a:cs typeface="Ali_K_Sharif bold" pitchFamily="2" charset="-78"/>
              </a:rPr>
              <a:t>تؤماركردنى هةموو تويَذينةوةكان و بةلَطةمةندكردنى.</a:t>
            </a:r>
            <a:br>
              <a:rPr lang="ar-SA" sz="3200" dirty="0">
                <a:cs typeface="Ali_K_Sharif bold" pitchFamily="2" charset="-78"/>
              </a:rPr>
            </a:br>
            <a:r>
              <a:rPr lang="ar-IQ" sz="4400" dirty="0">
                <a:cs typeface="Ali_K_Jiddah" pitchFamily="2" charset="-78"/>
              </a:rPr>
              <a:t>    </a:t>
            </a:r>
            <a:endParaRPr lang="en-US" sz="4400" dirty="0">
              <a:cs typeface="Ali_K_Jiddah"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2" y="129841"/>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65280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3" y="129841"/>
            <a:ext cx="8891014" cy="6611527"/>
          </a:xfrm>
          <a:solidFill>
            <a:schemeClr val="accent5">
              <a:lumMod val="40000"/>
              <a:lumOff val="60000"/>
            </a:schemeClr>
          </a:solidFill>
          <a:effectLst>
            <a:glow rad="101600">
              <a:schemeClr val="accent2">
                <a:satMod val="175000"/>
                <a:alpha val="40000"/>
              </a:schemeClr>
            </a:glow>
            <a:innerShdw blurRad="63500" dist="50800">
              <a:prstClr val="black">
                <a:alpha val="50000"/>
              </a:prstClr>
            </a:innerShdw>
            <a:reflection blurRad="6350" stA="50000" endA="300" endPos="38500" dist="50800" dir="5400000" sy="-100000" algn="bl" rotWithShape="0"/>
          </a:effectLst>
        </p:spPr>
        <p:txBody>
          <a:bodyPr>
            <a:normAutofit fontScale="92500" lnSpcReduction="10000"/>
          </a:bodyPr>
          <a:lstStyle/>
          <a:p>
            <a:pPr marL="0" indent="0" algn="r">
              <a:buNone/>
            </a:pPr>
            <a:endParaRPr lang="ar-IQ" sz="3000" dirty="0">
              <a:cs typeface="Ali_K_Samik" pitchFamily="2" charset="-78"/>
            </a:endParaRPr>
          </a:p>
          <a:p>
            <a:pPr marL="0" indent="0" algn="r" rtl="1">
              <a:buNone/>
            </a:pPr>
            <a:r>
              <a:rPr lang="ar-SA" sz="4000" b="1" dirty="0">
                <a:solidFill>
                  <a:srgbClr val="399752"/>
                </a:solidFill>
                <a:cs typeface="Ali_K_Jiddah" pitchFamily="2" charset="-78"/>
              </a:rPr>
              <a:t> </a:t>
            </a:r>
            <a:r>
              <a:rPr lang="ar-IQ" sz="4000" b="1" dirty="0">
                <a:solidFill>
                  <a:srgbClr val="399752"/>
                </a:solidFill>
                <a:cs typeface="Ali_K_Jiddah" pitchFamily="2" charset="-78"/>
              </a:rPr>
              <a:t> </a:t>
            </a:r>
            <a:r>
              <a:rPr lang="ar-IQ" sz="5400" b="1" u="sng" dirty="0">
                <a:solidFill>
                  <a:schemeClr val="accent1"/>
                </a:solidFill>
                <a:effectLst>
                  <a:outerShdw blurRad="38100" dist="38100" dir="2700000" algn="tl">
                    <a:srgbClr val="000000">
                      <a:alpha val="43137"/>
                    </a:srgbClr>
                  </a:outerShdw>
                </a:effectLst>
                <a:cs typeface="Ali_K_Sharif bold" pitchFamily="2" charset="-78"/>
              </a:rPr>
              <a:t>ضةند نموونةيةكى ثيَويست</a:t>
            </a:r>
            <a:r>
              <a:rPr lang="ar-IQ" sz="5400" b="1" dirty="0">
                <a:solidFill>
                  <a:schemeClr val="accent1"/>
                </a:solidFill>
                <a:effectLst>
                  <a:outerShdw blurRad="38100" dist="38100" dir="2700000" algn="tl">
                    <a:srgbClr val="000000">
                      <a:alpha val="43137"/>
                    </a:srgbClr>
                  </a:outerShdw>
                </a:effectLst>
                <a:cs typeface="Ali_K_Sharif bold" pitchFamily="2" charset="-78"/>
              </a:rPr>
              <a:t>...</a:t>
            </a:r>
            <a:endParaRPr lang="ar-IQ" sz="2800" b="1" dirty="0">
              <a:solidFill>
                <a:schemeClr val="accent1"/>
              </a:solidFill>
              <a:effectLst>
                <a:outerShdw blurRad="38100" dist="38100" dir="2700000" algn="tl">
                  <a:srgbClr val="000000">
                    <a:alpha val="43137"/>
                  </a:srgbClr>
                </a:outerShdw>
              </a:effectLst>
              <a:cs typeface="Ali_K_Sharif bold" pitchFamily="2" charset="-78"/>
            </a:endParaRPr>
          </a:p>
          <a:p>
            <a:pPr marL="0" indent="0" algn="r" rtl="1">
              <a:lnSpc>
                <a:spcPct val="150000"/>
              </a:lnSpc>
              <a:buNone/>
            </a:pPr>
            <a:r>
              <a:rPr lang="ar-IQ" sz="3500" b="1" dirty="0">
                <a:solidFill>
                  <a:schemeClr val="accent1"/>
                </a:solidFill>
                <a:effectLst>
                  <a:outerShdw blurRad="38100" dist="38100" dir="2700000" algn="tl">
                    <a:srgbClr val="000000">
                      <a:alpha val="43137"/>
                    </a:srgbClr>
                  </a:outerShdw>
                </a:effectLst>
                <a:cs typeface="Ali_K_Sharif bold" pitchFamily="2" charset="-78"/>
              </a:rPr>
              <a:t>1. </a:t>
            </a:r>
            <a:r>
              <a:rPr lang="ar-IQ" sz="3500" b="1" i="1" dirty="0">
                <a:cs typeface="Ali_K_Sharif bold" pitchFamily="2" charset="-78"/>
              </a:rPr>
              <a:t>شاى ئيَران و ثاشماوةكانى.</a:t>
            </a:r>
          </a:p>
          <a:p>
            <a:pPr marL="0" indent="0" algn="r" rtl="1">
              <a:lnSpc>
                <a:spcPct val="150000"/>
              </a:lnSpc>
              <a:buNone/>
            </a:pPr>
            <a:r>
              <a:rPr lang="ar-IQ" sz="3500" b="1" dirty="0">
                <a:solidFill>
                  <a:schemeClr val="accent1"/>
                </a:solidFill>
                <a:effectLst>
                  <a:outerShdw blurRad="38100" dist="38100" dir="2700000" algn="tl">
                    <a:srgbClr val="000000">
                      <a:alpha val="43137"/>
                    </a:srgbClr>
                  </a:outerShdw>
                </a:effectLst>
                <a:cs typeface="Ali_K_Sharif bold" pitchFamily="2" charset="-78"/>
              </a:rPr>
              <a:t>2. </a:t>
            </a:r>
            <a:r>
              <a:rPr lang="ar-IQ" sz="3500" b="1" i="1" dirty="0">
                <a:cs typeface="Ali_K_Sharif bold" pitchFamily="2" charset="-78"/>
              </a:rPr>
              <a:t>ليوناردؤ داظنشي و ماكياظيللي.</a:t>
            </a:r>
          </a:p>
          <a:p>
            <a:pPr marL="0" indent="0" algn="r" rtl="1">
              <a:lnSpc>
                <a:spcPct val="150000"/>
              </a:lnSpc>
              <a:buNone/>
            </a:pPr>
            <a:r>
              <a:rPr lang="ar-IQ" sz="3500" b="1" dirty="0">
                <a:solidFill>
                  <a:schemeClr val="accent1"/>
                </a:solidFill>
                <a:effectLst>
                  <a:outerShdw blurRad="38100" dist="38100" dir="2700000" algn="tl">
                    <a:srgbClr val="000000">
                      <a:alpha val="43137"/>
                    </a:srgbClr>
                  </a:outerShdw>
                </a:effectLst>
                <a:cs typeface="Ali_K_Sharif bold" pitchFamily="2" charset="-78"/>
              </a:rPr>
              <a:t>3. </a:t>
            </a:r>
            <a:r>
              <a:rPr lang="ar-IQ" sz="3500" b="1" i="1" dirty="0">
                <a:cs typeface="Ali_K_Sharif bold" pitchFamily="2" charset="-78"/>
              </a:rPr>
              <a:t>ئازادى عيَراق و دروستكردنى نوكتة.</a:t>
            </a:r>
          </a:p>
          <a:p>
            <a:pPr marL="0" indent="0" algn="r" rtl="1">
              <a:lnSpc>
                <a:spcPct val="150000"/>
              </a:lnSpc>
              <a:buNone/>
            </a:pPr>
            <a:r>
              <a:rPr lang="ar-IQ" sz="3500" b="1" dirty="0">
                <a:solidFill>
                  <a:schemeClr val="accent1"/>
                </a:solidFill>
                <a:effectLst>
                  <a:outerShdw blurRad="38100" dist="38100" dir="2700000" algn="tl">
                    <a:srgbClr val="000000">
                      <a:alpha val="43137"/>
                    </a:srgbClr>
                  </a:outerShdw>
                </a:effectLst>
                <a:cs typeface="Ali_K_Sharif bold" pitchFamily="2" charset="-78"/>
              </a:rPr>
              <a:t>4. </a:t>
            </a:r>
            <a:r>
              <a:rPr lang="ar-IQ" sz="3500" b="1" i="1" dirty="0">
                <a:cs typeface="Ali_K_Sharif bold" pitchFamily="2" charset="-78"/>
              </a:rPr>
              <a:t>هةولَةكانى د. كةمال مةزهةر و د. كةمال فوئاد و د. فةرهاد ثيربالَ لةبواري رِؤذنامةطةرى كوردي.</a:t>
            </a:r>
          </a:p>
          <a:p>
            <a:pPr marL="0" indent="0" algn="r" rtl="1">
              <a:lnSpc>
                <a:spcPct val="150000"/>
              </a:lnSpc>
              <a:buNone/>
            </a:pPr>
            <a:r>
              <a:rPr lang="ar-IQ" sz="3500" b="1" dirty="0">
                <a:solidFill>
                  <a:schemeClr val="accent1"/>
                </a:solidFill>
                <a:effectLst>
                  <a:outerShdw blurRad="38100" dist="38100" dir="2700000" algn="tl">
                    <a:srgbClr val="000000">
                      <a:alpha val="43137"/>
                    </a:srgbClr>
                  </a:outerShdw>
                </a:effectLst>
                <a:cs typeface="Ali_K_Sharif bold" pitchFamily="2" charset="-78"/>
              </a:rPr>
              <a:t>5. </a:t>
            </a:r>
            <a:r>
              <a:rPr lang="ar-IQ" sz="3500" b="1" i="1" dirty="0">
                <a:cs typeface="Ali_K_Sharif bold" pitchFamily="2" charset="-78"/>
              </a:rPr>
              <a:t>سديق بؤرةكةيي.  </a:t>
            </a:r>
            <a:r>
              <a:rPr lang="ar-IQ" sz="3500" b="1" i="1" dirty="0">
                <a:solidFill>
                  <a:srgbClr val="FF0000"/>
                </a:solidFill>
                <a:cs typeface="Ali_K_Sharif bold" pitchFamily="2" charset="-78"/>
              </a:rPr>
              <a:t>ويَنةكان دابنيَ </a:t>
            </a:r>
            <a:br>
              <a:rPr lang="ar-SA" sz="3200" dirty="0">
                <a:cs typeface="Ali_K_Sharif bold" pitchFamily="2" charset="-78"/>
              </a:rPr>
            </a:br>
            <a:r>
              <a:rPr lang="ar-IQ" sz="4400" dirty="0">
                <a:cs typeface="Ali_K_Jiddah" pitchFamily="2" charset="-78"/>
              </a:rPr>
              <a:t>    </a:t>
            </a:r>
            <a:endParaRPr lang="en-US" sz="4400" dirty="0">
              <a:cs typeface="Ali_K_Jiddah"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2" y="129841"/>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37709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2" y="129841"/>
            <a:ext cx="8891013" cy="6539519"/>
          </a:xfrm>
          <a:solidFill>
            <a:schemeClr val="tx1"/>
          </a:solidFill>
        </p:spPr>
        <p:txBody>
          <a:bodyPr>
            <a:normAutofit fontScale="62500" lnSpcReduction="20000"/>
          </a:bodyPr>
          <a:lstStyle/>
          <a:p>
            <a:pPr marL="0" indent="0" algn="r">
              <a:buNone/>
            </a:pPr>
            <a:endParaRPr lang="ar-IQ" sz="3000" dirty="0">
              <a:cs typeface="Ali_K_Samik" pitchFamily="2" charset="-78"/>
            </a:endParaRPr>
          </a:p>
          <a:p>
            <a:pPr lvl="0" algn="r" rtl="1">
              <a:buClr>
                <a:srgbClr val="99FF66"/>
              </a:buClr>
              <a:buSzPct val="75000"/>
              <a:buFont typeface="Wingdings" panose="05000000000000000000" pitchFamily="2" charset="2"/>
              <a:buChar char="v"/>
            </a:pPr>
            <a:r>
              <a:rPr lang="ar-SA" sz="7700" dirty="0">
                <a:solidFill>
                  <a:srgbClr val="99FF66"/>
                </a:solidFill>
                <a:cs typeface="Ali_K_Jiddah" pitchFamily="2" charset="-78"/>
              </a:rPr>
              <a:t> </a:t>
            </a:r>
            <a:r>
              <a:rPr lang="ar-IQ" sz="7700" b="1" i="1" dirty="0">
                <a:solidFill>
                  <a:srgbClr val="99FF66"/>
                </a:solidFill>
                <a:cs typeface="Ali_K_Sharif bold" pitchFamily="2" charset="-78"/>
              </a:rPr>
              <a:t>كةرةستة و بابةتةكانى كوردؤلؤجى:</a:t>
            </a:r>
            <a:endParaRPr lang="ar-IQ" sz="7700" b="1" dirty="0">
              <a:solidFill>
                <a:srgbClr val="99FF66"/>
              </a:solidFill>
              <a:cs typeface="Ali_K_Sharif bold" pitchFamily="2" charset="-78"/>
            </a:endParaRPr>
          </a:p>
          <a:p>
            <a:pPr algn="r" rtl="1">
              <a:lnSpc>
                <a:spcPct val="150000"/>
              </a:lnSpc>
            </a:pPr>
            <a:r>
              <a:rPr lang="ar-IQ" sz="3500" b="1" i="1" dirty="0">
                <a:solidFill>
                  <a:srgbClr val="FF0000"/>
                </a:solidFill>
                <a:cs typeface="Ali_K_Sharif bold" pitchFamily="2" charset="-78"/>
              </a:rPr>
              <a:t>زمان و دياليَكت.</a:t>
            </a:r>
          </a:p>
          <a:p>
            <a:pPr algn="r" rtl="1">
              <a:lnSpc>
                <a:spcPct val="150000"/>
              </a:lnSpc>
            </a:pPr>
            <a:r>
              <a:rPr lang="ar-IQ" sz="3500" b="1" i="1" dirty="0">
                <a:solidFill>
                  <a:srgbClr val="FF0000"/>
                </a:solidFill>
                <a:cs typeface="Ali_K_Sharif bold" pitchFamily="2" charset="-78"/>
              </a:rPr>
              <a:t>ئةدةب و لقةكانى.</a:t>
            </a:r>
          </a:p>
          <a:p>
            <a:pPr algn="r" rtl="1">
              <a:lnSpc>
                <a:spcPct val="150000"/>
              </a:lnSpc>
            </a:pPr>
            <a:r>
              <a:rPr lang="ar-IQ" sz="3500" b="1" i="1" dirty="0">
                <a:solidFill>
                  <a:srgbClr val="FF0000"/>
                </a:solidFill>
                <a:cs typeface="Ali_K_Sharif bold" pitchFamily="2" charset="-78"/>
              </a:rPr>
              <a:t>ميَذوو و نةذادى كورد.</a:t>
            </a:r>
          </a:p>
          <a:p>
            <a:pPr algn="r" rtl="1">
              <a:lnSpc>
                <a:spcPct val="150000"/>
              </a:lnSpc>
            </a:pPr>
            <a:r>
              <a:rPr lang="ar-IQ" sz="3500" b="1" i="1" dirty="0">
                <a:solidFill>
                  <a:srgbClr val="FF0000"/>
                </a:solidFill>
                <a:cs typeface="Ali_K_Sharif bold" pitchFamily="2" charset="-78"/>
              </a:rPr>
              <a:t>نةخشة و جوطرافيا.</a:t>
            </a:r>
          </a:p>
          <a:p>
            <a:pPr algn="r" rtl="1">
              <a:lnSpc>
                <a:spcPct val="150000"/>
              </a:lnSpc>
            </a:pPr>
            <a:r>
              <a:rPr lang="ar-IQ" sz="3500" b="1" i="1" dirty="0">
                <a:solidFill>
                  <a:srgbClr val="FF0000"/>
                </a:solidFill>
                <a:cs typeface="Ali_K_Sharif bold" pitchFamily="2" charset="-78"/>
              </a:rPr>
              <a:t>دروستكردنى بيبلؤطرافياى تايبةت.</a:t>
            </a:r>
          </a:p>
          <a:p>
            <a:pPr algn="r" rtl="1">
              <a:lnSpc>
                <a:spcPct val="150000"/>
              </a:lnSpc>
            </a:pPr>
            <a:r>
              <a:rPr lang="ar-IQ" sz="3500" b="1" i="1" dirty="0">
                <a:solidFill>
                  <a:srgbClr val="FF0000"/>
                </a:solidFill>
                <a:cs typeface="Ali_K_Sharif bold" pitchFamily="2" charset="-78"/>
              </a:rPr>
              <a:t>كلتوور و فؤلكلؤر – هونةر و مؤسيقا.</a:t>
            </a:r>
          </a:p>
          <a:p>
            <a:pPr algn="r" rtl="1">
              <a:lnSpc>
                <a:spcPct val="150000"/>
              </a:lnSpc>
            </a:pPr>
            <a:r>
              <a:rPr lang="ar-IQ" sz="3500" b="1" i="1" dirty="0">
                <a:solidFill>
                  <a:srgbClr val="FF0000"/>
                </a:solidFill>
                <a:cs typeface="Ali_K_Sharif bold" pitchFamily="2" charset="-78"/>
              </a:rPr>
              <a:t>كةرةسةى ئةنتؤطرافي و ئاركيؤلؤذي و ئةنسرؤثؤلؤذي.</a:t>
            </a:r>
          </a:p>
          <a:p>
            <a:pPr algn="r" rtl="1">
              <a:lnSpc>
                <a:spcPct val="150000"/>
              </a:lnSpc>
            </a:pPr>
            <a:r>
              <a:rPr lang="ar-IQ" sz="3500" b="1" i="1" dirty="0">
                <a:solidFill>
                  <a:srgbClr val="FF0000"/>
                </a:solidFill>
                <a:cs typeface="Ali_K_Sharif bold" pitchFamily="2" charset="-78"/>
              </a:rPr>
              <a:t>هونةرى بيناسازى.</a:t>
            </a:r>
          </a:p>
          <a:p>
            <a:pPr algn="r" rtl="1">
              <a:lnSpc>
                <a:spcPct val="150000"/>
              </a:lnSpc>
            </a:pPr>
            <a:r>
              <a:rPr lang="ar-IQ" sz="3500" b="1" i="1" dirty="0">
                <a:solidFill>
                  <a:srgbClr val="FF0000"/>
                </a:solidFill>
                <a:cs typeface="Ali_K_Sharif bold" pitchFamily="2" charset="-78"/>
              </a:rPr>
              <a:t>ويَنة و نيطار.</a:t>
            </a:r>
          </a:p>
          <a:p>
            <a:pPr algn="r" rtl="1">
              <a:lnSpc>
                <a:spcPct val="150000"/>
              </a:lnSpc>
            </a:pPr>
            <a:r>
              <a:rPr lang="ar-IQ" sz="3500" b="1" i="1" dirty="0">
                <a:solidFill>
                  <a:srgbClr val="FF0000"/>
                </a:solidFill>
                <a:cs typeface="Ali_K_Sharif bold" pitchFamily="2" charset="-78"/>
              </a:rPr>
              <a:t>دين و مةزهةبةكان.</a:t>
            </a:r>
            <a:endParaRPr lang="en-US" sz="4400" dirty="0">
              <a:cs typeface="Ali_K_Jiddah"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2" y="129841"/>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65280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29841"/>
            <a:ext cx="9144000" cy="6611527"/>
          </a:xfrm>
          <a:blipFill>
            <a:blip r:embed="rId2"/>
            <a:tile tx="0" ty="0" sx="100000" sy="100000" flip="none" algn="tl"/>
          </a:blipFill>
          <a:ln>
            <a:solidFill>
              <a:srgbClr val="00B0F0"/>
            </a:solidFill>
          </a:ln>
          <a:effectLst>
            <a:glow rad="101600">
              <a:schemeClr val="accent2">
                <a:satMod val="175000"/>
                <a:alpha val="40000"/>
              </a:schemeClr>
            </a:glow>
            <a:outerShdw blurRad="50800" dist="50800" dir="5400000" algn="ctr" rotWithShape="0">
              <a:srgbClr val="000000">
                <a:alpha val="0"/>
              </a:srgbClr>
            </a:outerShdw>
          </a:effectLst>
        </p:spPr>
        <p:txBody>
          <a:bodyPr>
            <a:normAutofit fontScale="70000" lnSpcReduction="20000"/>
          </a:bodyPr>
          <a:lstStyle/>
          <a:p>
            <a:pPr lvl="0" algn="r" rtl="1"/>
            <a:r>
              <a:rPr lang="ar-SA" sz="3600" b="1" i="1" dirty="0">
                <a:solidFill>
                  <a:srgbClr val="FF0000"/>
                </a:solidFill>
                <a:cs typeface="Ali_K_Sharif bold" pitchFamily="2" charset="-78"/>
              </a:rPr>
              <a:t>بة كيَ دةطوتريَت</a:t>
            </a:r>
            <a:r>
              <a:rPr lang="ar-SA" sz="6600" b="1" i="1" dirty="0">
                <a:solidFill>
                  <a:srgbClr val="FF0000"/>
                </a:solidFill>
              </a:rPr>
              <a:t> </a:t>
            </a:r>
            <a:r>
              <a:rPr lang="ar-SA" sz="3600" b="1" i="1" dirty="0">
                <a:solidFill>
                  <a:srgbClr val="FF0000"/>
                </a:solidFill>
                <a:cs typeface="Ali_K_Sharif bold" pitchFamily="2" charset="-78"/>
              </a:rPr>
              <a:t>كوردناس؟</a:t>
            </a:r>
            <a:r>
              <a:rPr lang="ar-SA" sz="6600" b="1" i="1" dirty="0">
                <a:solidFill>
                  <a:srgbClr val="FF0000"/>
                </a:solidFill>
              </a:rPr>
              <a:t> </a:t>
            </a:r>
            <a:r>
              <a:rPr lang="ar-SA" sz="3600" b="1" i="1" dirty="0">
                <a:solidFill>
                  <a:srgbClr val="FF0000"/>
                </a:solidFill>
                <a:cs typeface="Ali_K_Sharif bold" pitchFamily="2" charset="-78"/>
              </a:rPr>
              <a:t>ثيشةيان</a:t>
            </a:r>
            <a:r>
              <a:rPr lang="ar-SA" sz="6600" b="1" i="1" dirty="0">
                <a:solidFill>
                  <a:srgbClr val="FF0000"/>
                </a:solidFill>
              </a:rPr>
              <a:t> </a:t>
            </a:r>
            <a:r>
              <a:rPr lang="ar-SA" sz="3600" b="1" i="1" dirty="0">
                <a:solidFill>
                  <a:srgbClr val="FF0000"/>
                </a:solidFill>
                <a:cs typeface="Ali_K_Sharif bold" pitchFamily="2" charset="-78"/>
              </a:rPr>
              <a:t>ضي</a:t>
            </a:r>
            <a:r>
              <a:rPr lang="ar-SA" sz="6600" b="1" i="1" dirty="0">
                <a:solidFill>
                  <a:srgbClr val="FF0000"/>
                </a:solidFill>
              </a:rPr>
              <a:t> </a:t>
            </a:r>
            <a:r>
              <a:rPr lang="ar-SA" sz="3600" b="1" i="1" dirty="0">
                <a:solidFill>
                  <a:srgbClr val="FF0000"/>
                </a:solidFill>
                <a:cs typeface="Ali_K_Sharif bold" pitchFamily="2" charset="-78"/>
              </a:rPr>
              <a:t>بووة؟</a:t>
            </a:r>
            <a:endParaRPr lang="en-US" sz="3600" b="1" i="1" dirty="0">
              <a:solidFill>
                <a:srgbClr val="FF0000"/>
              </a:solidFill>
              <a:cs typeface="Ali_K_Sharif bold" pitchFamily="2" charset="-78"/>
            </a:endParaRPr>
          </a:p>
          <a:p>
            <a:pPr lvl="0" algn="r" rtl="1"/>
            <a:r>
              <a:rPr lang="ar-SA" sz="3600" b="1" i="1" dirty="0">
                <a:solidFill>
                  <a:srgbClr val="FF0000"/>
                </a:solidFill>
                <a:cs typeface="Ali_K_Sharif bold" pitchFamily="2" charset="-78"/>
              </a:rPr>
              <a:t>بة كيَ دةطوتريَت كوردناس؟ مةبةست لة هاتنيان بؤ ناوضة جياوازةكانى كوردستان بخةرةرِوو؟</a:t>
            </a:r>
            <a:endParaRPr lang="en-US" sz="3600" b="1" i="1" dirty="0">
              <a:solidFill>
                <a:srgbClr val="FF0000"/>
              </a:solidFill>
              <a:cs typeface="Ali_K_Sharif bold" pitchFamily="2" charset="-78"/>
            </a:endParaRPr>
          </a:p>
          <a:p>
            <a:pPr marL="0" indent="0" algn="r" rtl="1">
              <a:lnSpc>
                <a:spcPct val="150000"/>
              </a:lnSpc>
              <a:buNone/>
            </a:pPr>
            <a:r>
              <a:rPr lang="ar-SA" sz="3600" b="1" i="1" dirty="0">
                <a:solidFill>
                  <a:srgbClr val="FF0000"/>
                </a:solidFill>
                <a:cs typeface="Ali_K_Sharif bold" pitchFamily="2" charset="-78"/>
              </a:rPr>
              <a:t>كوردناس: </a:t>
            </a:r>
            <a:r>
              <a:rPr lang="ar-SA" sz="3600" b="1" i="1" dirty="0">
                <a:cs typeface="Ali_K_Sharif bold" pitchFamily="2" charset="-78"/>
              </a:rPr>
              <a:t>بةو كةسة دةوتريَت كة ليَكؤلَينةوة لة لايةنيَك لة لايةنةكانى نةتةوةى كورد دةكات، بة مةبةستى ئاشنابوون و ناسينى نةتةوةى كورد، جا ئةو كةسة بيانى بيَ يان خؤمالَى.</a:t>
            </a:r>
            <a:endParaRPr lang="ar-IQ" sz="3600" b="1" i="1" dirty="0">
              <a:cs typeface="Ali_K_Sharif bold" pitchFamily="2" charset="-78"/>
            </a:endParaRPr>
          </a:p>
          <a:p>
            <a:pPr marL="0" indent="0" algn="r" rtl="1">
              <a:lnSpc>
                <a:spcPct val="150000"/>
              </a:lnSpc>
              <a:buNone/>
            </a:pPr>
            <a:r>
              <a:rPr lang="ar-IQ" sz="3600" b="1" i="1" dirty="0">
                <a:solidFill>
                  <a:srgbClr val="FF0000"/>
                </a:solidFill>
                <a:cs typeface="Ali_K_Sharif bold" pitchFamily="2" charset="-78"/>
              </a:rPr>
              <a:t>1-</a:t>
            </a:r>
            <a:r>
              <a:rPr lang="ar-IQ" sz="3600" b="1" i="1" dirty="0">
                <a:cs typeface="Ali_K_Sharif bold" pitchFamily="2" charset="-78"/>
              </a:rPr>
              <a:t> </a:t>
            </a:r>
            <a:r>
              <a:rPr lang="ar-SA" sz="3600" b="1" i="1" dirty="0">
                <a:solidFill>
                  <a:srgbClr val="0070C0"/>
                </a:solidFill>
                <a:cs typeface="Ali_K_Sharif bold" pitchFamily="2" charset="-78"/>
              </a:rPr>
              <a:t>قونسولَ و سياسةتمةدار و سةرلةشكر</a:t>
            </a:r>
            <a:r>
              <a:rPr lang="ar-IQ" sz="3600" b="1" i="1" dirty="0">
                <a:solidFill>
                  <a:srgbClr val="0070C0"/>
                </a:solidFill>
                <a:cs typeface="Ali_K_Sharif bold" pitchFamily="2" charset="-78"/>
              </a:rPr>
              <a:t>.</a:t>
            </a:r>
          </a:p>
          <a:p>
            <a:pPr marL="0" indent="0" algn="r" rtl="1">
              <a:lnSpc>
                <a:spcPct val="150000"/>
              </a:lnSpc>
              <a:buNone/>
            </a:pPr>
            <a:r>
              <a:rPr lang="ar-IQ" sz="3600" b="1" i="1" dirty="0">
                <a:solidFill>
                  <a:srgbClr val="FF0000"/>
                </a:solidFill>
                <a:cs typeface="Ali_K_Sharif bold" pitchFamily="2" charset="-78"/>
              </a:rPr>
              <a:t>2-</a:t>
            </a:r>
            <a:r>
              <a:rPr lang="ar-IQ" sz="3600" b="1" i="1" dirty="0">
                <a:cs typeface="Ali_K_Sharif bold" pitchFamily="2" charset="-78"/>
              </a:rPr>
              <a:t> </a:t>
            </a:r>
            <a:r>
              <a:rPr lang="ar-SA" sz="3600" b="1" i="1" dirty="0">
                <a:solidFill>
                  <a:srgbClr val="0070C0"/>
                </a:solidFill>
                <a:cs typeface="Ali_K_Sharif bold" pitchFamily="2" charset="-78"/>
              </a:rPr>
              <a:t>فةيلةسوف و ميَذوونووس و جوطرافيناس</a:t>
            </a:r>
            <a:r>
              <a:rPr lang="ar-IQ" sz="3600" b="1" i="1" dirty="0">
                <a:solidFill>
                  <a:srgbClr val="0070C0"/>
                </a:solidFill>
                <a:cs typeface="Ali_K_Sharif bold" pitchFamily="2" charset="-78"/>
              </a:rPr>
              <a:t>.</a:t>
            </a:r>
          </a:p>
          <a:p>
            <a:pPr marL="0" indent="0" algn="r" rtl="1">
              <a:lnSpc>
                <a:spcPct val="150000"/>
              </a:lnSpc>
              <a:buNone/>
            </a:pPr>
            <a:r>
              <a:rPr lang="ar-IQ" sz="3600" b="1" i="1" dirty="0">
                <a:solidFill>
                  <a:srgbClr val="FF0000"/>
                </a:solidFill>
                <a:cs typeface="Ali_K_Sharif bold" pitchFamily="2" charset="-78"/>
              </a:rPr>
              <a:t>3-</a:t>
            </a:r>
            <a:r>
              <a:rPr lang="ar-IQ" sz="3600" b="1" i="1" dirty="0">
                <a:cs typeface="Ali_K_Sharif bold" pitchFamily="2" charset="-78"/>
              </a:rPr>
              <a:t> </a:t>
            </a:r>
            <a:r>
              <a:rPr lang="ar-SA" sz="3600" b="1" i="1" dirty="0">
                <a:solidFill>
                  <a:srgbClr val="0070C0"/>
                </a:solidFill>
                <a:cs typeface="Ali_K_Sharif bold" pitchFamily="2" charset="-78"/>
              </a:rPr>
              <a:t>موذدةدةر و قةشةكان</a:t>
            </a:r>
            <a:r>
              <a:rPr lang="ar-IQ" sz="3600" b="1" i="1" dirty="0">
                <a:solidFill>
                  <a:srgbClr val="0070C0"/>
                </a:solidFill>
                <a:cs typeface="Ali_K_Sharif bold" pitchFamily="2" charset="-78"/>
              </a:rPr>
              <a:t>.                                                 </a:t>
            </a:r>
          </a:p>
          <a:p>
            <a:pPr marL="0" indent="0" algn="r" rtl="1">
              <a:lnSpc>
                <a:spcPct val="150000"/>
              </a:lnSpc>
              <a:buNone/>
            </a:pPr>
            <a:r>
              <a:rPr lang="ar-IQ" sz="3600" b="1" i="1" dirty="0">
                <a:solidFill>
                  <a:srgbClr val="FF0000"/>
                </a:solidFill>
                <a:cs typeface="Ali_K_Sharif bold" pitchFamily="2" charset="-78"/>
              </a:rPr>
              <a:t>4-</a:t>
            </a:r>
            <a:r>
              <a:rPr lang="ar-IQ" sz="3600" b="1" i="1" dirty="0">
                <a:cs typeface="Ali_K_Sharif bold" pitchFamily="2" charset="-78"/>
              </a:rPr>
              <a:t> </a:t>
            </a:r>
            <a:r>
              <a:rPr lang="ar-SA" sz="3600" b="1" i="1" dirty="0">
                <a:solidFill>
                  <a:srgbClr val="0070C0"/>
                </a:solidFill>
                <a:cs typeface="Ali_K_Sharif bold" pitchFamily="2" charset="-78"/>
              </a:rPr>
              <a:t>نيطاركيَش و هونةرمةندان و كةسانى رِؤمانسي و رِياليست</a:t>
            </a:r>
            <a:r>
              <a:rPr lang="ar-IQ" sz="3600" b="1" i="1" dirty="0">
                <a:solidFill>
                  <a:srgbClr val="0070C0"/>
                </a:solidFill>
                <a:cs typeface="Ali_K_Sharif bold" pitchFamily="2" charset="-78"/>
              </a:rPr>
              <a:t>.</a:t>
            </a:r>
          </a:p>
          <a:p>
            <a:pPr marL="0" indent="0" algn="r" rtl="1">
              <a:lnSpc>
                <a:spcPct val="150000"/>
              </a:lnSpc>
              <a:buNone/>
            </a:pPr>
            <a:r>
              <a:rPr lang="ar-IQ" sz="3600" b="1" i="1" dirty="0">
                <a:solidFill>
                  <a:srgbClr val="FF0000"/>
                </a:solidFill>
                <a:cs typeface="Ali_K_Sharif bold" pitchFamily="2" charset="-78"/>
              </a:rPr>
              <a:t>5-</a:t>
            </a:r>
            <a:r>
              <a:rPr lang="ar-IQ" sz="3600" b="1" i="1" dirty="0">
                <a:cs typeface="Ali_K_Sharif bold" pitchFamily="2" charset="-78"/>
              </a:rPr>
              <a:t> </a:t>
            </a:r>
            <a:r>
              <a:rPr lang="ar-SA" sz="3600" b="1" i="1" dirty="0">
                <a:solidFill>
                  <a:srgbClr val="0070C0"/>
                </a:solidFill>
                <a:cs typeface="Ali_K_Sharif bold" pitchFamily="2" charset="-78"/>
              </a:rPr>
              <a:t>شاعيران و نووسةران</a:t>
            </a:r>
            <a:r>
              <a:rPr lang="ar-IQ" sz="3600" b="1" i="1" dirty="0">
                <a:solidFill>
                  <a:srgbClr val="0070C0"/>
                </a:solidFill>
                <a:cs typeface="Ali_K_Sharif bold" pitchFamily="2" charset="-78"/>
              </a:rPr>
              <a:t>.</a:t>
            </a:r>
          </a:p>
          <a:p>
            <a:pPr marL="0" indent="0" algn="r" rtl="1">
              <a:lnSpc>
                <a:spcPct val="150000"/>
              </a:lnSpc>
              <a:buNone/>
            </a:pPr>
            <a:r>
              <a:rPr lang="ar-IQ" sz="3600" b="1" i="1" dirty="0">
                <a:solidFill>
                  <a:srgbClr val="FF0000"/>
                </a:solidFill>
                <a:cs typeface="Ali_K_Sharif bold" pitchFamily="2" charset="-78"/>
              </a:rPr>
              <a:t>6-</a:t>
            </a:r>
            <a:r>
              <a:rPr lang="ar-IQ" sz="3600" b="1" i="1" dirty="0">
                <a:cs typeface="Ali_K_Sharif bold" pitchFamily="2" charset="-78"/>
              </a:rPr>
              <a:t> </a:t>
            </a:r>
            <a:r>
              <a:rPr lang="ar-SA" sz="3600" b="1" i="1" dirty="0">
                <a:solidFill>
                  <a:srgbClr val="0070C0"/>
                </a:solidFill>
                <a:cs typeface="Ali_K_Sharif bold" pitchFamily="2" charset="-78"/>
              </a:rPr>
              <a:t>بازرطانةكان</a:t>
            </a:r>
            <a:r>
              <a:rPr lang="ar-IQ" sz="3600" b="1" i="1" dirty="0">
                <a:solidFill>
                  <a:srgbClr val="0070C0"/>
                </a:solidFill>
                <a:cs typeface="Ali_K_Sharif bold" pitchFamily="2" charset="-78"/>
              </a:rPr>
              <a:t>.                      </a:t>
            </a:r>
          </a:p>
          <a:p>
            <a:pPr marL="0" indent="0" algn="r" rtl="1">
              <a:lnSpc>
                <a:spcPct val="150000"/>
              </a:lnSpc>
              <a:buNone/>
            </a:pPr>
            <a:r>
              <a:rPr lang="ar-IQ" sz="3600" b="1" i="1" dirty="0">
                <a:solidFill>
                  <a:srgbClr val="FF0000"/>
                </a:solidFill>
                <a:cs typeface="Ali_K_Sharif bold" pitchFamily="2" charset="-78"/>
              </a:rPr>
              <a:t>7-</a:t>
            </a:r>
            <a:r>
              <a:rPr lang="ar-IQ" sz="3600" b="1" i="1" dirty="0">
                <a:cs typeface="Ali_K_Sharif bold" pitchFamily="2" charset="-78"/>
              </a:rPr>
              <a:t> </a:t>
            </a:r>
            <a:r>
              <a:rPr lang="ar-SA" sz="3600" b="1" i="1" dirty="0">
                <a:solidFill>
                  <a:srgbClr val="0070C0"/>
                </a:solidFill>
                <a:cs typeface="Ali_K_Sharif bold" pitchFamily="2" charset="-78"/>
              </a:rPr>
              <a:t>ثياوى حكومةت و جاسووس</a:t>
            </a:r>
            <a:r>
              <a:rPr lang="ar-IQ" sz="3600" b="1" i="1" dirty="0">
                <a:solidFill>
                  <a:srgbClr val="0070C0"/>
                </a:solidFill>
                <a:cs typeface="Ali_K_Sharif bold" pitchFamily="2" charset="-78"/>
              </a:rPr>
              <a:t>.     </a:t>
            </a:r>
            <a:endParaRPr lang="en-US" sz="3600" b="1" i="1" dirty="0">
              <a:solidFill>
                <a:srgbClr val="0070C0"/>
              </a:solidFill>
              <a:cs typeface="Ali_K_Sharif bold"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619672" cy="980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soma\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6" y="2204864"/>
            <a:ext cx="3551362" cy="2609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123728" y="2348880"/>
            <a:ext cx="1368152" cy="504056"/>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1" anchor="ctr"/>
          <a:lstStyle/>
          <a:p>
            <a:pPr algn="ctr"/>
            <a:endParaRPr lang="ar-IQ">
              <a:solidFill>
                <a:schemeClr val="bg1"/>
              </a:solidFill>
            </a:endParaRPr>
          </a:p>
        </p:txBody>
      </p:sp>
    </p:spTree>
    <p:extLst>
      <p:ext uri="{BB962C8B-B14F-4D97-AF65-F5344CB8AC3E}">
        <p14:creationId xmlns:p14="http://schemas.microsoft.com/office/powerpoint/2010/main" val="137194057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42856251"/>
              </p:ext>
            </p:extLst>
          </p:nvPr>
        </p:nvGraphicFramePr>
        <p:xfrm>
          <a:off x="914400" y="274638"/>
          <a:ext cx="8122096"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107504" y="1447800"/>
            <a:ext cx="8928992" cy="5293568"/>
          </a:xfrm>
          <a:ln>
            <a:solidFill>
              <a:srgbClr val="92D050"/>
            </a:solidFill>
          </a:ln>
        </p:spPr>
        <p:style>
          <a:lnRef idx="0">
            <a:schemeClr val="accent3"/>
          </a:lnRef>
          <a:fillRef idx="3">
            <a:schemeClr val="accent3"/>
          </a:fillRef>
          <a:effectRef idx="3">
            <a:schemeClr val="accent3"/>
          </a:effectRef>
          <a:fontRef idx="minor">
            <a:schemeClr val="lt1"/>
          </a:fontRef>
        </p:style>
        <p:txBody>
          <a:bodyPr>
            <a:normAutofit/>
          </a:bodyPr>
          <a:lstStyle/>
          <a:p>
            <a:pPr marL="0" indent="0" algn="r" rtl="1">
              <a:buClr>
                <a:srgbClr val="92D050"/>
              </a:buClr>
              <a:buNone/>
            </a:pPr>
            <a:endParaRPr lang="ar-IQ" sz="2400" b="1" dirty="0"/>
          </a:p>
          <a:p>
            <a:pPr marL="0" indent="0" algn="ctr" rtl="1">
              <a:buClr>
                <a:srgbClr val="92D050"/>
              </a:buClr>
              <a:buNone/>
            </a:pPr>
            <a:r>
              <a:rPr lang="ar-IQ" sz="3600" b="1" i="1" dirty="0">
                <a:solidFill>
                  <a:srgbClr val="FFFF00"/>
                </a:solidFill>
              </a:rPr>
              <a:t>دەنـگ</a:t>
            </a:r>
            <a:r>
              <a:rPr lang="ar-IQ" sz="3600" b="1" i="1" dirty="0">
                <a:solidFill>
                  <a:srgbClr val="FFFF00"/>
                </a:solidFill>
                <a:cs typeface="Ali_K_Sharif bold" pitchFamily="2" charset="-78"/>
              </a:rPr>
              <a:t>– </a:t>
            </a:r>
            <a:r>
              <a:rPr lang="ar-IQ" sz="3600" b="1" i="1" dirty="0">
                <a:solidFill>
                  <a:srgbClr val="FFFF00"/>
                </a:solidFill>
              </a:rPr>
              <a:t>پـەیـوەنـدی</a:t>
            </a:r>
            <a:r>
              <a:rPr lang="ar-IQ" sz="3600" b="1" i="1" dirty="0">
                <a:solidFill>
                  <a:srgbClr val="FFFF00"/>
                </a:solidFill>
                <a:cs typeface="Ali_K_Sharif bold" pitchFamily="2" charset="-78"/>
              </a:rPr>
              <a:t>– </a:t>
            </a:r>
            <a:r>
              <a:rPr lang="ar-IQ" sz="3600" b="1" i="1" dirty="0">
                <a:solidFill>
                  <a:srgbClr val="FFFF00"/>
                </a:solidFill>
              </a:rPr>
              <a:t>لێکتێگـەیشــتن</a:t>
            </a:r>
            <a:endParaRPr lang="ar-IQ" sz="3600" b="1" dirty="0">
              <a:solidFill>
                <a:srgbClr val="FFFF00"/>
              </a:solidFill>
            </a:endParaRPr>
          </a:p>
          <a:p>
            <a:pPr algn="r" rtl="1">
              <a:lnSpc>
                <a:spcPct val="150000"/>
              </a:lnSpc>
              <a:buClr>
                <a:srgbClr val="FF0000"/>
              </a:buClr>
              <a:buSzPct val="90000"/>
              <a:buBlip>
                <a:blip r:embed="rId7"/>
              </a:buBlip>
            </a:pPr>
            <a:r>
              <a:rPr lang="ar-IQ" sz="3600" b="1" dirty="0"/>
              <a:t> </a:t>
            </a:r>
            <a:r>
              <a:rPr lang="ar-IQ" sz="3600" b="1" i="1" dirty="0">
                <a:solidFill>
                  <a:schemeClr val="bg2"/>
                </a:solidFill>
              </a:rPr>
              <a:t>هەنـاســـەدان</a:t>
            </a:r>
            <a:endParaRPr lang="ar-SA" sz="3600" b="1" i="1" dirty="0">
              <a:solidFill>
                <a:schemeClr val="bg2"/>
              </a:solidFill>
            </a:endParaRPr>
          </a:p>
          <a:p>
            <a:pPr algn="r" rtl="1">
              <a:lnSpc>
                <a:spcPct val="150000"/>
              </a:lnSpc>
              <a:buClr>
                <a:srgbClr val="FF0000"/>
              </a:buClr>
              <a:buSzPct val="90000"/>
              <a:buBlip>
                <a:blip r:embed="rId7"/>
              </a:buBlip>
            </a:pPr>
            <a:r>
              <a:rPr lang="ar-IQ" sz="3600" b="1" i="1" dirty="0">
                <a:solidFill>
                  <a:srgbClr val="0070C0"/>
                </a:solidFill>
              </a:rPr>
              <a:t> </a:t>
            </a:r>
            <a:r>
              <a:rPr lang="ar-IQ" sz="3600" b="1" i="1" dirty="0">
                <a:solidFill>
                  <a:schemeClr val="bg2"/>
                </a:solidFill>
              </a:rPr>
              <a:t>زمــان و کـۆمـــەڵ</a:t>
            </a:r>
          </a:p>
          <a:p>
            <a:pPr algn="r" rtl="1">
              <a:lnSpc>
                <a:spcPct val="150000"/>
              </a:lnSpc>
              <a:buClr>
                <a:srgbClr val="FF0000"/>
              </a:buClr>
              <a:buSzPct val="90000"/>
              <a:buBlip>
                <a:blip r:embed="rId7"/>
              </a:buBlip>
            </a:pPr>
            <a:r>
              <a:rPr lang="ar-IQ" sz="3600" b="1" i="1" dirty="0">
                <a:solidFill>
                  <a:srgbClr val="0070C0"/>
                </a:solidFill>
              </a:rPr>
              <a:t> </a:t>
            </a:r>
            <a:r>
              <a:rPr lang="ar-IQ" sz="3600" b="1" i="1" dirty="0">
                <a:solidFill>
                  <a:schemeClr val="bg2"/>
                </a:solidFill>
              </a:rPr>
              <a:t>زمــان و دەروون</a:t>
            </a:r>
          </a:p>
          <a:p>
            <a:pPr algn="r" rtl="1">
              <a:lnSpc>
                <a:spcPct val="150000"/>
              </a:lnSpc>
              <a:buClr>
                <a:srgbClr val="FF0000"/>
              </a:buClr>
              <a:buSzPct val="90000"/>
              <a:buBlip>
                <a:blip r:embed="rId7"/>
              </a:buBlip>
            </a:pPr>
            <a:r>
              <a:rPr lang="ar-IQ" sz="3600" b="1" i="1" dirty="0">
                <a:solidFill>
                  <a:schemeClr val="bg2"/>
                </a:solidFill>
              </a:rPr>
              <a:t> زمان و ئاوەز«مێشـک»</a:t>
            </a:r>
            <a:endParaRPr lang="ar-IQ" sz="3600" b="1" dirty="0">
              <a:solidFill>
                <a:schemeClr val="bg2"/>
              </a:solidFill>
            </a:endParaRPr>
          </a:p>
        </p:txBody>
      </p:sp>
      <p:pic>
        <p:nvPicPr>
          <p:cNvPr id="5" name="Picture 2" descr="C:\Users\soma\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86" y="2564904"/>
            <a:ext cx="2994446" cy="309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3" descr="C:\Users\soma\Desktop\images (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832" y="2564904"/>
            <a:ext cx="2850431" cy="309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4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3" y="129841"/>
            <a:ext cx="8891014" cy="6539519"/>
          </a:xfrm>
          <a:solidFill>
            <a:srgbClr val="FFFFCC"/>
          </a:solidFill>
        </p:spPr>
        <p:txBody>
          <a:bodyPr>
            <a:normAutofit fontScale="92500"/>
          </a:bodyPr>
          <a:lstStyle/>
          <a:p>
            <a:pPr marL="0" indent="0" algn="r">
              <a:buNone/>
            </a:pPr>
            <a:endParaRPr lang="ar-IQ" sz="1300" dirty="0">
              <a:cs typeface="Ali_K_Samik" pitchFamily="2" charset="-78"/>
            </a:endParaRPr>
          </a:p>
          <a:p>
            <a:pPr marL="0" indent="0" algn="r" rtl="1">
              <a:buNone/>
            </a:pPr>
            <a:r>
              <a:rPr lang="ar-SA" sz="4300" dirty="0">
                <a:cs typeface="+mj-cs"/>
              </a:rPr>
              <a:t> </a:t>
            </a:r>
            <a:r>
              <a:rPr lang="ar-IQ" sz="4300" b="1" dirty="0">
                <a:solidFill>
                  <a:srgbClr val="00B050"/>
                </a:solidFill>
                <a:cs typeface="+mj-cs"/>
              </a:rPr>
              <a:t>گریمانەکانی پەیدابوونی زمان</a:t>
            </a:r>
          </a:p>
          <a:p>
            <a:pPr marL="0" indent="0" algn="just" rtl="1">
              <a:lnSpc>
                <a:spcPct val="150000"/>
              </a:lnSpc>
              <a:buNone/>
            </a:pPr>
            <a:r>
              <a:rPr lang="ar-IQ" sz="3500" b="1" i="1" u="sng" dirty="0">
                <a:solidFill>
                  <a:srgbClr val="FF0000"/>
                </a:solidFill>
                <a:effectLst>
                  <a:outerShdw blurRad="38100" dist="38100" dir="2700000" algn="tl">
                    <a:srgbClr val="000000">
                      <a:alpha val="43137"/>
                    </a:srgbClr>
                  </a:outerShdw>
                </a:effectLst>
                <a:cs typeface="+mj-cs"/>
              </a:rPr>
              <a:t>یەکەم</a:t>
            </a:r>
            <a:r>
              <a:rPr lang="ar-IQ" sz="3500" b="1" i="1" dirty="0">
                <a:solidFill>
                  <a:srgbClr val="FF0000"/>
                </a:solidFill>
                <a:effectLst>
                  <a:outerShdw blurRad="38100" dist="38100" dir="2700000" algn="tl">
                    <a:srgbClr val="000000">
                      <a:alpha val="43137"/>
                    </a:srgbClr>
                  </a:outerShdw>
                </a:effectLst>
                <a:cs typeface="+mj-cs"/>
              </a:rPr>
              <a:t>/ </a:t>
            </a:r>
            <a:r>
              <a:rPr lang="ar-IQ" sz="3500" b="1" dirty="0">
                <a:solidFill>
                  <a:srgbClr val="7030A0"/>
                </a:solidFill>
                <a:effectLst>
                  <a:outerShdw blurRad="38100" dist="38100" dir="2700000" algn="tl">
                    <a:srgbClr val="000000">
                      <a:alpha val="43137"/>
                    </a:srgbClr>
                  </a:outerShdw>
                </a:effectLst>
                <a:cs typeface="+mj-cs"/>
              </a:rPr>
              <a:t>گریمانەی مرۆڤکرد:</a:t>
            </a:r>
          </a:p>
          <a:p>
            <a:pPr marL="0" indent="0" algn="just" rtl="1">
              <a:lnSpc>
                <a:spcPct val="150000"/>
              </a:lnSpc>
              <a:buNone/>
            </a:pPr>
            <a:r>
              <a:rPr lang="ar-IQ" sz="3500" dirty="0">
                <a:cs typeface="+mj-cs"/>
              </a:rPr>
              <a:t>دەنگەسروشتییەکان- بانگ و قیژە و هەستدەربڕین- گەشەکردن- ڕێککەوتن و کۆمەڵایەتیبوون- پەیوەندی: (قیژە + بانگ + وشە)</a:t>
            </a:r>
          </a:p>
          <a:p>
            <a:pPr marL="0" indent="0" algn="r" rtl="1">
              <a:lnSpc>
                <a:spcPct val="150000"/>
              </a:lnSpc>
              <a:buNone/>
            </a:pPr>
            <a:r>
              <a:rPr lang="ar-IQ" sz="3500" b="1" i="1" u="sng" dirty="0">
                <a:solidFill>
                  <a:srgbClr val="FF0000"/>
                </a:solidFill>
                <a:effectLst>
                  <a:outerShdw blurRad="38100" dist="38100" dir="2700000" algn="tl">
                    <a:srgbClr val="000000">
                      <a:alpha val="43137"/>
                    </a:srgbClr>
                  </a:outerShdw>
                </a:effectLst>
                <a:cs typeface="+mj-cs"/>
              </a:rPr>
              <a:t>دووەم</a:t>
            </a:r>
            <a:r>
              <a:rPr lang="ar-IQ" sz="3500" b="1" i="1" dirty="0">
                <a:solidFill>
                  <a:srgbClr val="FF0000"/>
                </a:solidFill>
                <a:effectLst>
                  <a:outerShdw blurRad="38100" dist="38100" dir="2700000" algn="tl">
                    <a:srgbClr val="000000">
                      <a:alpha val="43137"/>
                    </a:srgbClr>
                  </a:outerShdw>
                </a:effectLst>
                <a:cs typeface="+mj-cs"/>
              </a:rPr>
              <a:t>/ </a:t>
            </a:r>
            <a:r>
              <a:rPr lang="ar-IQ" sz="3500" b="1" dirty="0">
                <a:solidFill>
                  <a:srgbClr val="7030A0"/>
                </a:solidFill>
                <a:effectLst>
                  <a:outerShdw blurRad="38100" dist="38100" dir="2700000" algn="tl">
                    <a:srgbClr val="000000">
                      <a:alpha val="43137"/>
                    </a:srgbClr>
                  </a:outerShdw>
                </a:effectLst>
                <a:cs typeface="+mj-cs"/>
              </a:rPr>
              <a:t>گریمانەی خواکرد: </a:t>
            </a:r>
          </a:p>
          <a:p>
            <a:pPr marL="0" indent="0" algn="just" rtl="1">
              <a:lnSpc>
                <a:spcPct val="150000"/>
              </a:lnSpc>
              <a:buNone/>
            </a:pPr>
            <a:r>
              <a:rPr lang="ar-IQ" sz="3500" dirty="0">
                <a:cs typeface="+mj-cs"/>
              </a:rPr>
              <a:t>میسرییە کۆنەکان- بابلییەکان- هیندۆسەکان- ئینجیل- تەورات- قورئان</a:t>
            </a:r>
            <a:endParaRPr lang="en-US" sz="4400" dirty="0">
              <a:cs typeface="+mj-cs"/>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2" y="129841"/>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34249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2" y="129841"/>
            <a:ext cx="8891013" cy="6611527"/>
          </a:xfrm>
          <a:solidFill>
            <a:srgbClr val="FFCCFF"/>
          </a:solidFill>
        </p:spPr>
        <p:txBody>
          <a:bodyPr>
            <a:normAutofit/>
          </a:bodyPr>
          <a:lstStyle/>
          <a:p>
            <a:pPr marL="0" indent="0" algn="r">
              <a:buNone/>
            </a:pPr>
            <a:endParaRPr lang="ar-IQ" sz="3000" dirty="0">
              <a:cs typeface="Ali_K_Samik" pitchFamily="2" charset="-78"/>
            </a:endParaRPr>
          </a:p>
          <a:p>
            <a:pPr marL="0" indent="0" algn="ctr" rtl="1">
              <a:buNone/>
            </a:pPr>
            <a:r>
              <a:rPr lang="ar-SA" sz="4800" dirty="0">
                <a:cs typeface="Ali_K_Jiddah" pitchFamily="2" charset="-78"/>
              </a:rPr>
              <a:t> </a:t>
            </a:r>
            <a:r>
              <a:rPr lang="ar-IQ" sz="5400" b="1" i="1" dirty="0"/>
              <a:t>تایبەتمەندییەکانی زمان</a:t>
            </a:r>
          </a:p>
          <a:p>
            <a:pPr marL="0" indent="0" algn="r" rtl="1">
              <a:lnSpc>
                <a:spcPct val="150000"/>
              </a:lnSpc>
              <a:buNone/>
            </a:pPr>
            <a:r>
              <a:rPr lang="ar-IQ" sz="4000" b="1" i="1" dirty="0"/>
              <a:t>یەکـەم/ </a:t>
            </a:r>
            <a:r>
              <a:rPr lang="ar-IQ" sz="3200" b="1" i="1" dirty="0">
                <a:solidFill>
                  <a:srgbClr val="0070C0"/>
                </a:solidFill>
              </a:rPr>
              <a:t>زمــان پێڕەوە (دەنگ </a:t>
            </a:r>
            <a:r>
              <a:rPr lang="ar-IQ" sz="3200" b="1" i="1" dirty="0"/>
              <a:t>+</a:t>
            </a:r>
            <a:r>
              <a:rPr lang="ar-IQ" sz="3200" b="1" i="1" dirty="0">
                <a:solidFill>
                  <a:srgbClr val="0070C0"/>
                </a:solidFill>
              </a:rPr>
              <a:t> واتا)</a:t>
            </a:r>
          </a:p>
          <a:p>
            <a:pPr marL="0" indent="0" algn="r" rtl="1">
              <a:lnSpc>
                <a:spcPct val="150000"/>
              </a:lnSpc>
              <a:buNone/>
            </a:pPr>
            <a:r>
              <a:rPr lang="ar-IQ" sz="4000" b="1" i="1" dirty="0"/>
              <a:t>دووەم/ </a:t>
            </a:r>
            <a:r>
              <a:rPr lang="ar-IQ" sz="3200" b="1" i="1" dirty="0">
                <a:solidFill>
                  <a:srgbClr val="0070C0"/>
                </a:solidFill>
              </a:rPr>
              <a:t>زمــان ڕەمـزە (دەنگ </a:t>
            </a:r>
            <a:r>
              <a:rPr lang="ar-IQ" sz="3200" b="1" i="1" dirty="0"/>
              <a:t>+</a:t>
            </a:r>
            <a:r>
              <a:rPr lang="ar-IQ" sz="3200" b="1" i="1" dirty="0">
                <a:solidFill>
                  <a:srgbClr val="0070C0"/>
                </a:solidFill>
              </a:rPr>
              <a:t> شـت </a:t>
            </a:r>
            <a:r>
              <a:rPr lang="ar-IQ" sz="3200" b="1" i="1" dirty="0"/>
              <a:t>+</a:t>
            </a:r>
            <a:r>
              <a:rPr lang="ar-IQ" sz="3200" b="1" i="1" dirty="0">
                <a:solidFill>
                  <a:srgbClr val="0070C0"/>
                </a:solidFill>
              </a:rPr>
              <a:t> ڕەمـزە)</a:t>
            </a:r>
          </a:p>
          <a:p>
            <a:pPr marL="0" indent="0" algn="r" rtl="1">
              <a:lnSpc>
                <a:spcPct val="150000"/>
              </a:lnSpc>
              <a:buNone/>
            </a:pPr>
            <a:r>
              <a:rPr lang="ar-IQ" sz="4000" b="1" i="1" dirty="0"/>
              <a:t>سـێیەم/ </a:t>
            </a:r>
            <a:r>
              <a:rPr lang="ar-IQ" sz="3200" b="1" i="1" dirty="0">
                <a:solidFill>
                  <a:srgbClr val="0070C0"/>
                </a:solidFill>
              </a:rPr>
              <a:t>زمــان دەنگـە(قسـەکەر </a:t>
            </a:r>
            <a:r>
              <a:rPr lang="ar-IQ" sz="3200" b="1" i="1" dirty="0"/>
              <a:t>+</a:t>
            </a:r>
            <a:r>
              <a:rPr lang="ar-IQ" sz="3200" b="1" i="1" dirty="0">
                <a:solidFill>
                  <a:srgbClr val="0070C0"/>
                </a:solidFill>
              </a:rPr>
              <a:t> گوێگر)</a:t>
            </a:r>
          </a:p>
          <a:p>
            <a:pPr marL="0" indent="0" algn="r" rtl="1">
              <a:lnSpc>
                <a:spcPct val="150000"/>
              </a:lnSpc>
              <a:buNone/>
            </a:pPr>
            <a:r>
              <a:rPr lang="ar-IQ" sz="4000" b="1" i="1" dirty="0"/>
              <a:t>چوارەم/ </a:t>
            </a:r>
            <a:r>
              <a:rPr lang="ar-IQ" sz="3200" b="1" i="1" dirty="0">
                <a:solidFill>
                  <a:srgbClr val="0070C0"/>
                </a:solidFill>
              </a:rPr>
              <a:t>تـایبـەتـە بە مـرۆڤ</a:t>
            </a:r>
            <a:endParaRPr lang="en-US" sz="3200" b="1" i="1" dirty="0">
              <a:solidFill>
                <a:srgbClr val="0070C0"/>
              </a:solidFill>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2" y="129841"/>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34249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04861860"/>
              </p:ext>
            </p:extLst>
          </p:nvPr>
        </p:nvGraphicFramePr>
        <p:xfrm>
          <a:off x="914400" y="27463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107504" y="1447800"/>
            <a:ext cx="8352928" cy="5293568"/>
          </a:xfrm>
        </p:spPr>
        <p:txBody>
          <a:bodyPr>
            <a:normAutofit/>
          </a:bodyPr>
          <a:lstStyle/>
          <a:p>
            <a:pPr algn="r" rtl="1">
              <a:buClr>
                <a:srgbClr val="92D050"/>
              </a:buClr>
            </a:pPr>
            <a:r>
              <a:rPr lang="ar-IQ" sz="3600" b="1" dirty="0"/>
              <a:t> هەواڵگەیاندن</a:t>
            </a:r>
          </a:p>
          <a:p>
            <a:pPr algn="r" rtl="1">
              <a:buClr>
                <a:srgbClr val="92D050"/>
              </a:buClr>
            </a:pPr>
            <a:r>
              <a:rPr lang="ar-IQ" sz="3600" b="1" dirty="0"/>
              <a:t> پرسیارکردن</a:t>
            </a:r>
          </a:p>
          <a:p>
            <a:pPr algn="r" rtl="1">
              <a:buClr>
                <a:srgbClr val="92D050"/>
              </a:buClr>
            </a:pPr>
            <a:r>
              <a:rPr lang="ar-IQ" sz="3600" b="1" dirty="0"/>
              <a:t> هەستدەربڕین</a:t>
            </a:r>
          </a:p>
          <a:p>
            <a:pPr algn="r" rtl="1">
              <a:buClr>
                <a:srgbClr val="92D050"/>
              </a:buClr>
            </a:pPr>
            <a:r>
              <a:rPr lang="ar-IQ" sz="3600" b="1" dirty="0"/>
              <a:t> وروژاندن</a:t>
            </a:r>
          </a:p>
          <a:p>
            <a:pPr algn="r" rtl="1">
              <a:buClr>
                <a:srgbClr val="92D050"/>
              </a:buClr>
            </a:pPr>
            <a:r>
              <a:rPr lang="ar-IQ" sz="3600" b="1" dirty="0"/>
              <a:t> فەرماندان</a:t>
            </a:r>
          </a:p>
          <a:p>
            <a:pPr algn="r" rtl="1">
              <a:buClr>
                <a:srgbClr val="92D050"/>
              </a:buClr>
            </a:pPr>
            <a:r>
              <a:rPr lang="ar-IQ" sz="3600" b="1" dirty="0"/>
              <a:t> ڕاپەڕاندن</a:t>
            </a:r>
          </a:p>
          <a:p>
            <a:pPr algn="r" rtl="1">
              <a:buClr>
                <a:srgbClr val="92D050"/>
              </a:buClr>
            </a:pPr>
            <a:r>
              <a:rPr lang="ar-IQ" sz="3600" b="1" dirty="0"/>
              <a:t> جێخۆشکردن</a:t>
            </a:r>
          </a:p>
        </p:txBody>
      </p:sp>
      <p:pic>
        <p:nvPicPr>
          <p:cNvPr id="1026" name="Picture 2" descr="C:\Users\soma\Desktop\ponto-de-interrogação-e-muitas-setas-escolhas-1254279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1700808"/>
            <a:ext cx="4392488" cy="4176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00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3" y="620688"/>
            <a:ext cx="8819006" cy="6048672"/>
          </a:xfrm>
        </p:spPr>
        <p:txBody>
          <a:bodyPr>
            <a:normAutofit fontScale="40000" lnSpcReduction="20000"/>
          </a:bodyPr>
          <a:lstStyle/>
          <a:p>
            <a:pPr marL="0" indent="0" algn="r">
              <a:buNone/>
            </a:pPr>
            <a:endParaRPr lang="ar-IQ" sz="3000" b="1" dirty="0">
              <a:solidFill>
                <a:srgbClr val="7030A0"/>
              </a:solidFill>
              <a:cs typeface="Ali_K_Samik" pitchFamily="2" charset="-78"/>
            </a:endParaRPr>
          </a:p>
          <a:p>
            <a:pPr lvl="0" algn="just" rtl="1">
              <a:buBlip>
                <a:blip r:embed="rId2"/>
              </a:buBlip>
            </a:pPr>
            <a:r>
              <a:rPr lang="ar-SA" sz="7500" b="1" dirty="0">
                <a:solidFill>
                  <a:srgbClr val="7030A0"/>
                </a:solidFill>
                <a:cs typeface="Ali_K_Jiddah" pitchFamily="2" charset="-78"/>
              </a:rPr>
              <a:t> </a:t>
            </a:r>
            <a:r>
              <a:rPr lang="ar-IQ" sz="7500" b="1" dirty="0">
                <a:solidFill>
                  <a:srgbClr val="7030A0"/>
                </a:solidFill>
                <a:cs typeface="Ali_K_Alwand" pitchFamily="2" charset="-78"/>
              </a:rPr>
              <a:t>سيما و ثيَوةرةكانى نةتةوة كامانةن؟ بة كيَ بلَيَين نةتةوة؟ </a:t>
            </a:r>
          </a:p>
          <a:p>
            <a:pPr marL="0" lvl="0" indent="0" algn="just" rtl="1">
              <a:buNone/>
            </a:pPr>
            <a:endParaRPr lang="ar-IQ" sz="6000" b="1" dirty="0">
              <a:solidFill>
                <a:srgbClr val="7030A0"/>
              </a:solidFill>
              <a:cs typeface="Ali_K_Alwand" pitchFamily="2" charset="-78"/>
            </a:endParaRPr>
          </a:p>
          <a:p>
            <a:pPr marL="0" lvl="0" indent="0" algn="just" rtl="1">
              <a:buNone/>
            </a:pPr>
            <a:r>
              <a:rPr lang="ar-IQ" sz="6000" b="1" dirty="0">
                <a:solidFill>
                  <a:srgbClr val="0070C0"/>
                </a:solidFill>
                <a:cs typeface="Ali_K_Alwand" pitchFamily="2" charset="-78"/>
              </a:rPr>
              <a:t>تاك           خيَزان             عةشرةت             هؤز و تيرة             خيَلَ             نةتةوة</a:t>
            </a:r>
          </a:p>
          <a:p>
            <a:pPr marL="0" lvl="0" indent="0" algn="just" rtl="1">
              <a:buNone/>
            </a:pPr>
            <a:endParaRPr lang="ar-IQ" sz="6000" b="1" dirty="0">
              <a:cs typeface="Ali_K_Alwand" pitchFamily="2" charset="-78"/>
            </a:endParaRPr>
          </a:p>
          <a:p>
            <a:pPr marL="0" indent="0" algn="just" rtl="1">
              <a:buNone/>
            </a:pPr>
            <a:r>
              <a:rPr lang="ar-IQ" sz="6000" b="1" dirty="0">
                <a:solidFill>
                  <a:srgbClr val="FF0000"/>
                </a:solidFill>
                <a:cs typeface="Ali_K_Alwand" pitchFamily="2" charset="-78"/>
              </a:rPr>
              <a:t>يةكةم/ ثيَوةرة كؤنةكان: </a:t>
            </a:r>
          </a:p>
          <a:p>
            <a:pPr marL="0" lvl="0" indent="0" algn="just" rtl="1">
              <a:buNone/>
            </a:pPr>
            <a:r>
              <a:rPr lang="ar-IQ" sz="6000" b="1" dirty="0">
                <a:solidFill>
                  <a:srgbClr val="FF0000"/>
                </a:solidFill>
                <a:cs typeface="Ali_K_Alwand" pitchFamily="2" charset="-78"/>
              </a:rPr>
              <a:t>1- </a:t>
            </a:r>
            <a:r>
              <a:rPr lang="ar-IQ" sz="6000" b="1" dirty="0">
                <a:cs typeface="Ali_K_Alwand" pitchFamily="2" charset="-78"/>
              </a:rPr>
              <a:t>خاك              </a:t>
            </a:r>
            <a:r>
              <a:rPr lang="ar-IQ" sz="6000" b="1" dirty="0">
                <a:solidFill>
                  <a:srgbClr val="FF0000"/>
                </a:solidFill>
                <a:cs typeface="Ali_K_Alwand" pitchFamily="2" charset="-78"/>
              </a:rPr>
              <a:t>2- </a:t>
            </a:r>
            <a:r>
              <a:rPr lang="ar-IQ" sz="6000" b="1" dirty="0">
                <a:cs typeface="Ali_K_Alwand" pitchFamily="2" charset="-78"/>
              </a:rPr>
              <a:t>زمان                      </a:t>
            </a:r>
            <a:r>
              <a:rPr lang="ar-IQ" sz="6000" b="1" dirty="0">
                <a:solidFill>
                  <a:srgbClr val="FF0000"/>
                </a:solidFill>
                <a:cs typeface="Ali_K_Alwand" pitchFamily="2" charset="-78"/>
              </a:rPr>
              <a:t>3- </a:t>
            </a:r>
            <a:r>
              <a:rPr lang="ar-IQ" sz="6000" b="1" dirty="0">
                <a:cs typeface="Ali_K_Alwand" pitchFamily="2" charset="-78"/>
              </a:rPr>
              <a:t>ميَذووي هاوبةش   </a:t>
            </a:r>
          </a:p>
          <a:p>
            <a:pPr marL="0" lvl="0" indent="0" algn="just" rtl="1">
              <a:buNone/>
            </a:pPr>
            <a:r>
              <a:rPr lang="ar-IQ" sz="6000" b="1" dirty="0">
                <a:solidFill>
                  <a:srgbClr val="FF0000"/>
                </a:solidFill>
                <a:cs typeface="Ali_K_Alwand" pitchFamily="2" charset="-78"/>
              </a:rPr>
              <a:t>4-</a:t>
            </a:r>
            <a:r>
              <a:rPr lang="ar-IQ" sz="6000" b="1" dirty="0">
                <a:cs typeface="Ali_K_Alwand" pitchFamily="2" charset="-78"/>
              </a:rPr>
              <a:t> ئايين             </a:t>
            </a:r>
            <a:r>
              <a:rPr lang="ar-IQ" sz="6000" b="1" dirty="0">
                <a:solidFill>
                  <a:srgbClr val="FF0000"/>
                </a:solidFill>
                <a:cs typeface="Ali_K_Alwand" pitchFamily="2" charset="-78"/>
              </a:rPr>
              <a:t>5- </a:t>
            </a:r>
            <a:r>
              <a:rPr lang="ar-IQ" sz="6000" b="1" dirty="0">
                <a:cs typeface="Ali_K_Alwand" pitchFamily="2" charset="-78"/>
              </a:rPr>
              <a:t>ئامانجى هاوبةش        </a:t>
            </a:r>
            <a:r>
              <a:rPr lang="ar-IQ" sz="6000" b="1" dirty="0">
                <a:solidFill>
                  <a:srgbClr val="FF0000"/>
                </a:solidFill>
                <a:cs typeface="Ali_K_Alwand" pitchFamily="2" charset="-78"/>
              </a:rPr>
              <a:t>6- </a:t>
            </a:r>
            <a:r>
              <a:rPr lang="ar-IQ" sz="6000" b="1" dirty="0">
                <a:cs typeface="Ali_K_Alwand" pitchFamily="2" charset="-78"/>
              </a:rPr>
              <a:t>كولتوور و دابونةريتى هاوبةش</a:t>
            </a:r>
          </a:p>
          <a:p>
            <a:pPr marL="0" indent="0" algn="just" rtl="1">
              <a:buNone/>
            </a:pPr>
            <a:r>
              <a:rPr lang="ar-IQ" sz="6000" b="1" dirty="0">
                <a:cs typeface="Ali_K_Alwand" pitchFamily="2" charset="-78"/>
              </a:rPr>
              <a:t>كةشيَكى ميَذوويي و لؤكالَي                                                            </a:t>
            </a:r>
            <a:r>
              <a:rPr lang="ar-IQ" sz="6000" b="1" dirty="0">
                <a:solidFill>
                  <a:srgbClr val="00B050"/>
                </a:solidFill>
                <a:cs typeface="Ali_K_Alwand" pitchFamily="2" charset="-78"/>
              </a:rPr>
              <a:t>سياسةتى فةرِةنسي</a:t>
            </a:r>
          </a:p>
          <a:p>
            <a:pPr marL="0" lvl="0" indent="0" algn="just" rtl="1">
              <a:buNone/>
            </a:pPr>
            <a:endParaRPr lang="ar-IQ" sz="6000" b="1" dirty="0">
              <a:cs typeface="Ali_K_Alwand" pitchFamily="2" charset="-78"/>
            </a:endParaRPr>
          </a:p>
          <a:p>
            <a:pPr marL="0" lvl="0" indent="0" algn="just" rtl="1">
              <a:buNone/>
            </a:pPr>
            <a:r>
              <a:rPr lang="ar-IQ" sz="6000" b="1" dirty="0">
                <a:solidFill>
                  <a:srgbClr val="FF0000"/>
                </a:solidFill>
                <a:cs typeface="Ali_K_Alwand" pitchFamily="2" charset="-78"/>
              </a:rPr>
              <a:t>دووةم/ ثيَوةرة نويَكان:     </a:t>
            </a:r>
            <a:r>
              <a:rPr lang="ar-IQ" sz="6000" b="1" dirty="0">
                <a:cs typeface="Ali_K_Alwand" pitchFamily="2" charset="-78"/>
              </a:rPr>
              <a:t>1900  -  1960 بةدوا</a:t>
            </a:r>
          </a:p>
          <a:p>
            <a:pPr marL="0" lvl="0" indent="0" algn="just" rtl="1">
              <a:buNone/>
            </a:pPr>
            <a:r>
              <a:rPr lang="ar-IQ" sz="6000" b="1" dirty="0">
                <a:solidFill>
                  <a:srgbClr val="FF0000"/>
                </a:solidFill>
                <a:cs typeface="Ali_K_Alwand" pitchFamily="2" charset="-78"/>
              </a:rPr>
              <a:t>1-</a:t>
            </a:r>
            <a:r>
              <a:rPr lang="ar-IQ" sz="6000" b="1" dirty="0">
                <a:cs typeface="Ali_K_Alwand" pitchFamily="2" charset="-78"/>
              </a:rPr>
              <a:t> خاك                                           </a:t>
            </a:r>
            <a:r>
              <a:rPr lang="ar-IQ" sz="6000" b="1" dirty="0">
                <a:solidFill>
                  <a:srgbClr val="FF0000"/>
                </a:solidFill>
                <a:cs typeface="Ali_K_Alwand" pitchFamily="2" charset="-78"/>
              </a:rPr>
              <a:t>2- </a:t>
            </a:r>
            <a:r>
              <a:rPr lang="ar-IQ" sz="6000" b="1" dirty="0">
                <a:cs typeface="Ali_K_Alwand" pitchFamily="2" charset="-78"/>
              </a:rPr>
              <a:t>زمان                </a:t>
            </a:r>
            <a:r>
              <a:rPr lang="ar-IQ" sz="6000" b="1" dirty="0">
                <a:solidFill>
                  <a:srgbClr val="FF0000"/>
                </a:solidFill>
                <a:cs typeface="Ali_K_Alwand" pitchFamily="2" charset="-78"/>
              </a:rPr>
              <a:t>3- </a:t>
            </a:r>
            <a:r>
              <a:rPr lang="ar-IQ" sz="6000" b="1" dirty="0">
                <a:cs typeface="Ali_K_Alwand" pitchFamily="2" charset="-78"/>
              </a:rPr>
              <a:t>ئابوري {ماركس - ئةنطلس}   </a:t>
            </a:r>
          </a:p>
          <a:p>
            <a:pPr marL="0" lvl="0" indent="0" algn="just" rtl="1">
              <a:buNone/>
            </a:pPr>
            <a:r>
              <a:rPr lang="ar-IQ" sz="6000" b="1" dirty="0">
                <a:solidFill>
                  <a:srgbClr val="FF0000"/>
                </a:solidFill>
                <a:cs typeface="Ali_K_Alwand" pitchFamily="2" charset="-78"/>
              </a:rPr>
              <a:t>4- </a:t>
            </a:r>
            <a:r>
              <a:rPr lang="ar-IQ" sz="6000" b="1" dirty="0">
                <a:cs typeface="Ali_K_Alwand" pitchFamily="2" charset="-78"/>
              </a:rPr>
              <a:t>تواناى يةكطرتووي و دةولَةتدارى           </a:t>
            </a:r>
            <a:r>
              <a:rPr lang="ar-IQ" sz="6000" b="1" dirty="0">
                <a:solidFill>
                  <a:srgbClr val="FF0000"/>
                </a:solidFill>
                <a:cs typeface="Ali_K_Alwand" pitchFamily="2" charset="-78"/>
              </a:rPr>
              <a:t>5-</a:t>
            </a:r>
            <a:r>
              <a:rPr lang="ar-IQ" sz="6000" b="1" dirty="0">
                <a:cs typeface="Ali_K_Alwand" pitchFamily="2" charset="-78"/>
              </a:rPr>
              <a:t> خاوةن كيانيَكى سةربةخؤ  </a:t>
            </a:r>
          </a:p>
          <a:p>
            <a:pPr marL="0" lvl="0" indent="0" algn="just" rtl="1">
              <a:buNone/>
            </a:pPr>
            <a:r>
              <a:rPr lang="ar-IQ" sz="6000" b="1" dirty="0">
                <a:solidFill>
                  <a:srgbClr val="FF0000"/>
                </a:solidFill>
                <a:cs typeface="Ali_K_Alwand" pitchFamily="2" charset="-78"/>
              </a:rPr>
              <a:t>6- </a:t>
            </a:r>
            <a:r>
              <a:rPr lang="ar-IQ" sz="6000" b="1" dirty="0">
                <a:cs typeface="Ali_K_Alwand" pitchFamily="2" charset="-78"/>
              </a:rPr>
              <a:t>ئاستى داهيَنان:       </a:t>
            </a:r>
            <a:r>
              <a:rPr lang="ar-IQ" sz="6000" b="1" dirty="0">
                <a:solidFill>
                  <a:srgbClr val="FF0000"/>
                </a:solidFill>
                <a:cs typeface="Ali_K_Alwand" pitchFamily="2" charset="-78"/>
              </a:rPr>
              <a:t>أ/ </a:t>
            </a:r>
            <a:r>
              <a:rPr lang="ar-IQ" sz="6000" b="1" dirty="0">
                <a:cs typeface="Ali_K_Alwand" pitchFamily="2" charset="-78"/>
              </a:rPr>
              <a:t>زانستى ثةتى    </a:t>
            </a:r>
            <a:r>
              <a:rPr lang="ar-IQ" sz="6000" b="1" dirty="0">
                <a:solidFill>
                  <a:srgbClr val="FF0000"/>
                </a:solidFill>
                <a:cs typeface="Ali_K_Alwand" pitchFamily="2" charset="-78"/>
              </a:rPr>
              <a:t>ب/ </a:t>
            </a:r>
            <a:r>
              <a:rPr lang="ar-IQ" sz="6000" b="1" dirty="0">
                <a:cs typeface="Ali_K_Alwand" pitchFamily="2" charset="-78"/>
              </a:rPr>
              <a:t>زانستى مرؤظايةتى</a:t>
            </a:r>
          </a:p>
          <a:p>
            <a:pPr marL="0" lvl="0" indent="0" algn="just" rtl="1">
              <a:buNone/>
            </a:pPr>
            <a:r>
              <a:rPr lang="ar-IQ" sz="6000" b="1" dirty="0">
                <a:cs typeface="Ali_K_Alwand" pitchFamily="2" charset="-78"/>
              </a:rPr>
              <a:t>كةشيَكى ئيَستايي و طلَؤبالَي</a:t>
            </a:r>
            <a:r>
              <a:rPr lang="ar-SA" sz="6000" dirty="0">
                <a:cs typeface="Ali_K_Alwand" pitchFamily="2" charset="-78"/>
              </a:rPr>
              <a:t> </a:t>
            </a:r>
            <a:r>
              <a:rPr lang="ar-IQ" sz="6000" dirty="0">
                <a:cs typeface="Ali_K_Alwand" pitchFamily="2" charset="-78"/>
              </a:rPr>
              <a:t>                                                          </a:t>
            </a:r>
            <a:r>
              <a:rPr lang="ar-IQ" sz="6000" b="1" dirty="0">
                <a:solidFill>
                  <a:srgbClr val="00B050"/>
                </a:solidFill>
                <a:cs typeface="Ali_K_Alwand" pitchFamily="2" charset="-78"/>
              </a:rPr>
              <a:t>سياسةتى ئةمريكى</a:t>
            </a:r>
          </a:p>
          <a:p>
            <a:pPr marL="0" lvl="0" indent="0" algn="just" rtl="1">
              <a:buNone/>
            </a:pPr>
            <a:r>
              <a:rPr lang="ar-IQ" sz="6000" b="1" dirty="0">
                <a:solidFill>
                  <a:srgbClr val="002060"/>
                </a:solidFill>
                <a:cs typeface="Ali_K_Alwand" pitchFamily="2" charset="-78"/>
              </a:rPr>
              <a:t>* نةتةوةي بةهيَز بة بيَ ئابورى بةهيَز بونياد نانريَت.</a:t>
            </a:r>
            <a:r>
              <a:rPr lang="ar-IQ" sz="6000" b="1" dirty="0">
                <a:solidFill>
                  <a:srgbClr val="00B050"/>
                </a:solidFill>
                <a:cs typeface="Ali_K_Alwand" pitchFamily="2" charset="-78"/>
              </a:rPr>
              <a:t> </a:t>
            </a:r>
            <a:endParaRPr lang="en-US" sz="6000" b="1" dirty="0">
              <a:solidFill>
                <a:srgbClr val="00B050"/>
              </a:solidFill>
              <a:cs typeface="Ali_K_Alwand"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9841"/>
            <a:ext cx="165618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p:cNvSpPr/>
          <p:nvPr/>
        </p:nvSpPr>
        <p:spPr>
          <a:xfrm>
            <a:off x="7812360" y="1772816"/>
            <a:ext cx="576064" cy="144016"/>
          </a:xfrm>
          <a:prstGeom prst="leftArrow">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IQ">
              <a:solidFill>
                <a:srgbClr val="00B050"/>
              </a:solidFill>
            </a:endParaRPr>
          </a:p>
        </p:txBody>
      </p:sp>
      <p:sp>
        <p:nvSpPr>
          <p:cNvPr id="8" name="Left Arrow 7"/>
          <p:cNvSpPr/>
          <p:nvPr/>
        </p:nvSpPr>
        <p:spPr>
          <a:xfrm>
            <a:off x="6300192" y="1800306"/>
            <a:ext cx="576064" cy="144016"/>
          </a:xfrm>
          <a:prstGeom prst="leftArrow">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IQ">
              <a:solidFill>
                <a:srgbClr val="00B050"/>
              </a:solidFill>
            </a:endParaRPr>
          </a:p>
        </p:txBody>
      </p:sp>
      <p:sp>
        <p:nvSpPr>
          <p:cNvPr id="9" name="Left Arrow 8"/>
          <p:cNvSpPr/>
          <p:nvPr/>
        </p:nvSpPr>
        <p:spPr>
          <a:xfrm>
            <a:off x="4572000" y="1780489"/>
            <a:ext cx="576064" cy="144016"/>
          </a:xfrm>
          <a:prstGeom prst="leftArrow">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IQ">
              <a:solidFill>
                <a:srgbClr val="00B050"/>
              </a:solidFill>
            </a:endParaRPr>
          </a:p>
        </p:txBody>
      </p:sp>
      <p:sp>
        <p:nvSpPr>
          <p:cNvPr id="10" name="Left Arrow 9"/>
          <p:cNvSpPr/>
          <p:nvPr/>
        </p:nvSpPr>
        <p:spPr>
          <a:xfrm>
            <a:off x="2627784" y="1777724"/>
            <a:ext cx="576064" cy="144016"/>
          </a:xfrm>
          <a:prstGeom prst="leftArrow">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IQ">
              <a:solidFill>
                <a:srgbClr val="00B050"/>
              </a:solidFill>
            </a:endParaRPr>
          </a:p>
        </p:txBody>
      </p:sp>
      <p:sp>
        <p:nvSpPr>
          <p:cNvPr id="11" name="Left Arrow 10"/>
          <p:cNvSpPr/>
          <p:nvPr/>
        </p:nvSpPr>
        <p:spPr>
          <a:xfrm>
            <a:off x="1187624" y="1780489"/>
            <a:ext cx="576064" cy="144016"/>
          </a:xfrm>
          <a:prstGeom prst="leftArrow">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IQ">
              <a:solidFill>
                <a:srgbClr val="00B050"/>
              </a:solidFill>
            </a:endParaRPr>
          </a:p>
        </p:txBody>
      </p:sp>
    </p:spTree>
    <p:extLst>
      <p:ext uri="{BB962C8B-B14F-4D97-AF65-F5344CB8AC3E}">
        <p14:creationId xmlns:p14="http://schemas.microsoft.com/office/powerpoint/2010/main" val="16737504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3627978"/>
              </p:ext>
            </p:extLst>
          </p:nvPr>
        </p:nvGraphicFramePr>
        <p:xfrm>
          <a:off x="107504" y="116632"/>
          <a:ext cx="8928992" cy="1301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107504" y="1447800"/>
            <a:ext cx="4608512" cy="5293568"/>
          </a:xfrm>
          <a:solidFill>
            <a:schemeClr val="bg2">
              <a:lumMod val="75000"/>
            </a:schemeClr>
          </a:solidFill>
        </p:spPr>
        <p:txBody>
          <a:bodyPr>
            <a:normAutofit/>
          </a:bodyPr>
          <a:lstStyle/>
          <a:p>
            <a:pPr algn="r" rtl="1">
              <a:buClr>
                <a:schemeClr val="bg2">
                  <a:lumMod val="50000"/>
                </a:schemeClr>
              </a:buClr>
              <a:buSzPct val="95000"/>
              <a:buFont typeface="Wingdings" pitchFamily="2" charset="2"/>
              <a:buChar char="§"/>
            </a:pPr>
            <a:r>
              <a:rPr lang="ar-IQ" sz="4400" b="1" u="sng" dirty="0">
                <a:effectLst>
                  <a:outerShdw blurRad="38100" dist="38100" dir="2700000" algn="tl">
                    <a:srgbClr val="000000">
                      <a:alpha val="43137"/>
                    </a:srgbClr>
                  </a:outerShdw>
                </a:effectLst>
              </a:rPr>
              <a:t>خاڵە جیـاوازەکـان</a:t>
            </a:r>
          </a:p>
          <a:p>
            <a:pPr marL="0" indent="0" algn="r" rtl="1">
              <a:buNone/>
            </a:pPr>
            <a:r>
              <a:rPr lang="ar-IQ" sz="3200" b="1" dirty="0">
                <a:solidFill>
                  <a:schemeClr val="bg1"/>
                </a:solidFill>
                <a:effectLst>
                  <a:outerShdw blurRad="38100" dist="38100" dir="2700000" algn="tl">
                    <a:srgbClr val="000000">
                      <a:alpha val="43137"/>
                    </a:srgbClr>
                  </a:outerShdw>
                </a:effectLst>
              </a:rPr>
              <a:t>1-</a:t>
            </a:r>
            <a:r>
              <a:rPr lang="ar-IQ" sz="3200" dirty="0"/>
              <a:t> گۆڕینی فۆڕم</a:t>
            </a:r>
          </a:p>
          <a:p>
            <a:pPr marL="0" indent="0" algn="r" rtl="1">
              <a:buNone/>
            </a:pPr>
            <a:r>
              <a:rPr lang="ar-IQ" sz="3200" b="1" dirty="0">
                <a:solidFill>
                  <a:schemeClr val="bg1"/>
                </a:solidFill>
                <a:effectLst>
                  <a:outerShdw blurRad="38100" dist="38100" dir="2700000" algn="tl">
                    <a:srgbClr val="000000">
                      <a:alpha val="43137"/>
                    </a:srgbClr>
                  </a:outerShdw>
                </a:effectLst>
              </a:rPr>
              <a:t>2-</a:t>
            </a:r>
            <a:r>
              <a:rPr lang="ar-IQ" sz="3200" dirty="0"/>
              <a:t> کەرتکردنی ڕێچکەی دەنگی</a:t>
            </a:r>
            <a:r>
              <a:rPr lang="ar-IQ" sz="3200" b="1" dirty="0">
                <a:solidFill>
                  <a:schemeClr val="bg1"/>
                </a:solidFill>
                <a:effectLst>
                  <a:outerShdw blurRad="38100" dist="38100" dir="2700000" algn="tl">
                    <a:srgbClr val="000000">
                      <a:alpha val="43137"/>
                    </a:srgbClr>
                  </a:outerShdw>
                </a:effectLst>
              </a:rPr>
              <a:t>                     3-</a:t>
            </a:r>
            <a:r>
              <a:rPr lang="ar-IQ" sz="3200" dirty="0"/>
              <a:t> هەست دەربرین</a:t>
            </a:r>
          </a:p>
          <a:p>
            <a:pPr marL="0" indent="0" algn="r" rtl="1">
              <a:buNone/>
            </a:pPr>
            <a:r>
              <a:rPr lang="ar-IQ" sz="3200" b="1" dirty="0">
                <a:solidFill>
                  <a:schemeClr val="bg1"/>
                </a:solidFill>
                <a:effectLst>
                  <a:outerShdw blurRad="38100" dist="38100" dir="2700000" algn="tl">
                    <a:srgbClr val="000000">
                      <a:alpha val="43137"/>
                    </a:srgbClr>
                  </a:outerShdw>
                </a:effectLst>
              </a:rPr>
              <a:t>4-</a:t>
            </a:r>
            <a:r>
              <a:rPr lang="ar-IQ" sz="3200" dirty="0"/>
              <a:t> باسکردن لە داهاتوو</a:t>
            </a:r>
          </a:p>
          <a:p>
            <a:pPr marL="0" indent="0" algn="r" rtl="1">
              <a:buNone/>
            </a:pPr>
            <a:r>
              <a:rPr lang="ar-IQ" sz="3200" b="1" dirty="0">
                <a:solidFill>
                  <a:schemeClr val="bg1"/>
                </a:solidFill>
                <a:effectLst>
                  <a:outerShdw blurRad="38100" dist="38100" dir="2700000" algn="tl">
                    <a:srgbClr val="000000">
                      <a:alpha val="43137"/>
                    </a:srgbClr>
                  </a:outerShdw>
                </a:effectLst>
              </a:rPr>
              <a:t>5-</a:t>
            </a:r>
            <a:r>
              <a:rPr lang="ar-IQ" sz="3200" dirty="0"/>
              <a:t> بەکارهێنانی زمان بۆ مەبەستی جیاواز</a:t>
            </a:r>
          </a:p>
        </p:txBody>
      </p:sp>
      <p:sp>
        <p:nvSpPr>
          <p:cNvPr id="4" name="Content Placeholder 3"/>
          <p:cNvSpPr>
            <a:spLocks noGrp="1"/>
          </p:cNvSpPr>
          <p:nvPr>
            <p:ph sz="quarter" idx="2"/>
          </p:nvPr>
        </p:nvSpPr>
        <p:spPr>
          <a:xfrm>
            <a:off x="4644008" y="1447800"/>
            <a:ext cx="4392488" cy="5293568"/>
          </a:xfrm>
          <a:solidFill>
            <a:schemeClr val="bg2">
              <a:lumMod val="75000"/>
            </a:schemeClr>
          </a:solidFill>
        </p:spPr>
        <p:txBody>
          <a:bodyPr>
            <a:normAutofit/>
          </a:bodyPr>
          <a:lstStyle/>
          <a:p>
            <a:pPr algn="r" rtl="1">
              <a:buClr>
                <a:schemeClr val="bg2">
                  <a:lumMod val="50000"/>
                </a:schemeClr>
              </a:buClr>
              <a:buSzPct val="95000"/>
              <a:buFont typeface="Wingdings" pitchFamily="2" charset="2"/>
              <a:buChar char="§"/>
            </a:pPr>
            <a:r>
              <a:rPr lang="ar-IQ" sz="4400" b="1" u="sng" dirty="0">
                <a:effectLst>
                  <a:outerShdw blurRad="38100" dist="38100" dir="2700000" algn="tl">
                    <a:srgbClr val="000000">
                      <a:alpha val="43137"/>
                    </a:srgbClr>
                  </a:outerShdw>
                </a:effectLst>
              </a:rPr>
              <a:t>خاڵە هـاوبەشــەکـان</a:t>
            </a:r>
          </a:p>
          <a:p>
            <a:pPr marL="0" indent="0" algn="r" rtl="1">
              <a:buNone/>
            </a:pPr>
            <a:r>
              <a:rPr lang="ar-IQ" sz="3200" b="1" dirty="0">
                <a:solidFill>
                  <a:schemeClr val="bg1"/>
                </a:solidFill>
                <a:effectLst>
                  <a:outerShdw blurRad="38100" dist="38100" dir="2700000" algn="tl">
                    <a:srgbClr val="000000">
                      <a:alpha val="43137"/>
                    </a:srgbClr>
                  </a:outerShdw>
                </a:effectLst>
              </a:rPr>
              <a:t>1-</a:t>
            </a:r>
            <a:r>
              <a:rPr lang="ar-IQ" sz="3200" dirty="0"/>
              <a:t> سودبینین لە فۆنیم</a:t>
            </a:r>
          </a:p>
          <a:p>
            <a:pPr marL="0" indent="0" algn="r" rtl="1">
              <a:buNone/>
            </a:pPr>
            <a:r>
              <a:rPr lang="ar-IQ" sz="3200" b="1" dirty="0">
                <a:solidFill>
                  <a:schemeClr val="bg1"/>
                </a:solidFill>
                <a:effectLst>
                  <a:outerShdw blurRad="38100" dist="38100" dir="2700000" algn="tl">
                    <a:srgbClr val="000000">
                      <a:alpha val="43137"/>
                    </a:srgbClr>
                  </a:outerShdw>
                </a:effectLst>
              </a:rPr>
              <a:t>2-</a:t>
            </a:r>
            <a:r>
              <a:rPr lang="ar-IQ" sz="3200" dirty="0"/>
              <a:t> پەیوەندیکردن</a:t>
            </a:r>
          </a:p>
          <a:p>
            <a:pPr marL="0" indent="0" algn="r" rtl="1">
              <a:buNone/>
            </a:pPr>
            <a:r>
              <a:rPr lang="ar-IQ" sz="3200" b="1" dirty="0">
                <a:solidFill>
                  <a:schemeClr val="bg1"/>
                </a:solidFill>
                <a:effectLst>
                  <a:outerShdw blurRad="38100" dist="38100" dir="2700000" algn="tl">
                    <a:srgbClr val="000000">
                      <a:alpha val="43137"/>
                    </a:srgbClr>
                  </a:outerShdw>
                </a:effectLst>
              </a:rPr>
              <a:t>3-</a:t>
            </a:r>
            <a:r>
              <a:rPr lang="ar-IQ" sz="3200" dirty="0"/>
              <a:t> گەیاندنی مەبەست</a:t>
            </a:r>
          </a:p>
          <a:p>
            <a:pPr marL="0" indent="0" algn="r" rtl="1">
              <a:buNone/>
            </a:pPr>
            <a:r>
              <a:rPr lang="ar-IQ" sz="3200" b="1" dirty="0">
                <a:solidFill>
                  <a:schemeClr val="bg1"/>
                </a:solidFill>
                <a:effectLst>
                  <a:outerShdw blurRad="38100" dist="38100" dir="2700000" algn="tl">
                    <a:srgbClr val="000000">
                      <a:alpha val="43137"/>
                    </a:srgbClr>
                  </a:outerShdw>
                </a:effectLst>
              </a:rPr>
              <a:t>4-</a:t>
            </a:r>
            <a:r>
              <a:rPr lang="ar-IQ" sz="3200" dirty="0"/>
              <a:t> دەم و گوێ و تێگەیشتن</a:t>
            </a:r>
          </a:p>
          <a:p>
            <a:pPr marL="0" indent="0" algn="r" rtl="1">
              <a:buNone/>
            </a:pPr>
            <a:r>
              <a:rPr lang="ar-IQ" sz="3200" b="1" dirty="0">
                <a:solidFill>
                  <a:schemeClr val="bg1"/>
                </a:solidFill>
                <a:effectLst>
                  <a:outerShdw blurRad="38100" dist="38100" dir="2700000" algn="tl">
                    <a:srgbClr val="000000">
                      <a:alpha val="43137"/>
                    </a:srgbClr>
                  </a:outerShdw>
                </a:effectLst>
              </a:rPr>
              <a:t>5-</a:t>
            </a:r>
            <a:r>
              <a:rPr lang="ar-IQ" sz="3200" dirty="0"/>
              <a:t> ڕەمزن و خودی شتەکان نین</a:t>
            </a:r>
          </a:p>
        </p:txBody>
      </p:sp>
    </p:spTree>
    <p:extLst>
      <p:ext uri="{BB962C8B-B14F-4D97-AF65-F5344CB8AC3E}">
        <p14:creationId xmlns:p14="http://schemas.microsoft.com/office/powerpoint/2010/main" val="3661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95775031"/>
              </p:ext>
            </p:extLst>
          </p:nvPr>
        </p:nvGraphicFramePr>
        <p:xfrm>
          <a:off x="107504" y="116632"/>
          <a:ext cx="8928992" cy="1080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Zmany Giandaran.mp4">
            <a:hlinkClick r:id="" action="ppaction://media"/>
          </p:cNvPr>
          <p:cNvPicPr>
            <a:picLocks noGrp="1" noChangeAspect="1"/>
          </p:cNvPicPr>
          <p:nvPr>
            <p:ph sz="quarter" idx="1"/>
            <a:videoFile r:link="rId2"/>
            <p:extLst>
              <p:ext uri="{DAA4B4D4-6D71-4841-9C94-3DE7FCFB9230}">
                <p14:media xmlns:p14="http://schemas.microsoft.com/office/powerpoint/2010/main" r:embed="rId1"/>
              </p:ext>
            </p:extLst>
          </p:nvPr>
        </p:nvPicPr>
        <p:blipFill>
          <a:blip r:embed="rId9"/>
          <a:stretch>
            <a:fillRect/>
          </a:stretch>
        </p:blipFill>
        <p:spPr>
          <a:xfrm>
            <a:off x="107504" y="1196753"/>
            <a:ext cx="8928992" cy="5112568"/>
          </a:xfrm>
        </p:spPr>
      </p:pic>
    </p:spTree>
    <p:extLst>
      <p:ext uri="{BB962C8B-B14F-4D97-AF65-F5344CB8AC3E}">
        <p14:creationId xmlns:p14="http://schemas.microsoft.com/office/powerpoint/2010/main" val="876423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870249"/>
              </p:ext>
            </p:extLst>
          </p:nvPr>
        </p:nvGraphicFramePr>
        <p:xfrm>
          <a:off x="179512" y="116632"/>
          <a:ext cx="8856984"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107504" y="1556792"/>
            <a:ext cx="8928992" cy="5184576"/>
          </a:xfrm>
        </p:spPr>
        <p:txBody>
          <a:bodyPr>
            <a:normAutofit/>
          </a:bodyPr>
          <a:lstStyle/>
          <a:p>
            <a:pPr marL="0" indent="0" algn="r" rtl="1">
              <a:buNone/>
            </a:pPr>
            <a:r>
              <a:rPr lang="ar-IQ" sz="3600" b="1" dirty="0">
                <a:effectLst>
                  <a:outerShdw blurRad="38100" dist="38100" dir="2700000" algn="tl">
                    <a:srgbClr val="000000">
                      <a:alpha val="43137"/>
                    </a:srgbClr>
                  </a:outerShdw>
                </a:effectLst>
              </a:rPr>
              <a:t>1/ </a:t>
            </a:r>
            <a:r>
              <a:rPr lang="ar-IQ" sz="3600" b="1" dirty="0">
                <a:solidFill>
                  <a:schemeClr val="accent1">
                    <a:lumMod val="75000"/>
                  </a:schemeClr>
                </a:solidFill>
                <a:effectLst>
                  <a:outerShdw blurRad="38100" dist="38100" dir="2700000" algn="tl">
                    <a:srgbClr val="000000">
                      <a:alpha val="43137"/>
                    </a:srgbClr>
                  </a:outerShdw>
                </a:effectLst>
              </a:rPr>
              <a:t>هـیندۆئـەوروپی</a:t>
            </a:r>
            <a:r>
              <a:rPr lang="ar-IQ" sz="3600" b="1" dirty="0">
                <a:effectLst>
                  <a:outerShdw blurRad="38100" dist="38100" dir="2700000" algn="tl">
                    <a:srgbClr val="000000">
                      <a:alpha val="43137"/>
                    </a:srgbClr>
                  </a:outerShdw>
                </a:effectLst>
              </a:rPr>
              <a:t>        2/ </a:t>
            </a:r>
            <a:r>
              <a:rPr lang="ar-IQ" sz="3600" b="1" dirty="0">
                <a:solidFill>
                  <a:schemeClr val="accent1">
                    <a:lumMod val="75000"/>
                  </a:schemeClr>
                </a:solidFill>
                <a:effectLst>
                  <a:outerShdw blurRad="38100" dist="38100" dir="2700000" algn="tl">
                    <a:srgbClr val="000000">
                      <a:alpha val="43137"/>
                    </a:srgbClr>
                  </a:outerShdw>
                </a:effectLst>
              </a:rPr>
              <a:t>ســامی</a:t>
            </a:r>
          </a:p>
          <a:p>
            <a:pPr marL="0" indent="0" algn="r" rtl="1">
              <a:buNone/>
            </a:pPr>
            <a:r>
              <a:rPr lang="ar-IQ" sz="3600" b="1" dirty="0">
                <a:effectLst>
                  <a:outerShdw blurRad="38100" dist="38100" dir="2700000" algn="tl">
                    <a:srgbClr val="000000">
                      <a:alpha val="43137"/>
                    </a:srgbClr>
                  </a:outerShdw>
                </a:effectLst>
              </a:rPr>
              <a:t>3/ </a:t>
            </a:r>
            <a:r>
              <a:rPr lang="ar-IQ" sz="3600" b="1" dirty="0">
                <a:solidFill>
                  <a:schemeClr val="accent1">
                    <a:lumMod val="75000"/>
                  </a:schemeClr>
                </a:solidFill>
                <a:effectLst>
                  <a:outerShdw blurRad="38100" dist="38100" dir="2700000" algn="tl">
                    <a:srgbClr val="000000">
                      <a:alpha val="43137"/>
                    </a:srgbClr>
                  </a:outerShdw>
                </a:effectLst>
              </a:rPr>
              <a:t>ئـۆراڵـی</a:t>
            </a:r>
            <a:r>
              <a:rPr lang="ar-IQ" sz="3600" b="1" dirty="0">
                <a:effectLst>
                  <a:outerShdw blurRad="38100" dist="38100" dir="2700000" algn="tl">
                    <a:srgbClr val="000000">
                      <a:alpha val="43137"/>
                    </a:srgbClr>
                  </a:outerShdw>
                </a:effectLst>
              </a:rPr>
              <a:t>                  4/ </a:t>
            </a:r>
            <a:r>
              <a:rPr lang="ar-IQ" sz="3600" b="1" dirty="0">
                <a:solidFill>
                  <a:schemeClr val="accent1">
                    <a:lumMod val="75000"/>
                  </a:schemeClr>
                </a:solidFill>
                <a:effectLst>
                  <a:outerShdw blurRad="38100" dist="38100" dir="2700000" algn="tl">
                    <a:srgbClr val="000000">
                      <a:alpha val="43137"/>
                    </a:srgbClr>
                  </a:outerShdw>
                </a:effectLst>
              </a:rPr>
              <a:t>چـینی تـبتی</a:t>
            </a:r>
          </a:p>
          <a:p>
            <a:pPr marL="0" indent="0" algn="r" rtl="1">
              <a:buNone/>
            </a:pPr>
            <a:endParaRPr lang="ar-IQ" sz="3600" b="1" dirty="0">
              <a:effectLst>
                <a:outerShdw blurRad="38100" dist="38100" dir="2700000" algn="tl">
                  <a:srgbClr val="000000">
                    <a:alpha val="43137"/>
                  </a:srgbClr>
                </a:outerShdw>
              </a:effectLst>
            </a:endParaRPr>
          </a:p>
          <a:p>
            <a:pPr marL="0" indent="0" algn="r" rtl="1">
              <a:buNone/>
            </a:pPr>
            <a:r>
              <a:rPr lang="ar-IQ" sz="3600" b="1" dirty="0">
                <a:effectLst>
                  <a:outerShdw blurRad="38100" dist="38100" dir="2700000" algn="tl">
                    <a:srgbClr val="000000">
                      <a:alpha val="43137"/>
                    </a:srgbClr>
                  </a:outerShdw>
                </a:effectLst>
              </a:rPr>
              <a:t>هیندۆئەوروپییەکان کێن؟</a:t>
            </a:r>
          </a:p>
        </p:txBody>
      </p:sp>
      <p:pic>
        <p:nvPicPr>
          <p:cNvPr id="1026" name="Picture 2" descr="C:\Users\soma\Desktop\downloa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2780928"/>
            <a:ext cx="5112568" cy="3960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712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26797879"/>
              </p:ext>
            </p:extLst>
          </p:nvPr>
        </p:nvGraphicFramePr>
        <p:xfrm>
          <a:off x="107504" y="116632"/>
          <a:ext cx="8928992"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107504" y="1268760"/>
            <a:ext cx="8928992" cy="5472608"/>
          </a:xfrm>
          <a:solidFill>
            <a:srgbClr val="99FF99"/>
          </a:solidFill>
        </p:spPr>
        <p:txBody>
          <a:bodyPr>
            <a:normAutofit fontScale="92500" lnSpcReduction="20000"/>
          </a:bodyPr>
          <a:lstStyle/>
          <a:p>
            <a:pPr marL="0" indent="0" algn="r" rtl="1">
              <a:buNone/>
            </a:pPr>
            <a:r>
              <a:rPr lang="ar-IQ" dirty="0">
                <a:cs typeface="Ali_K_Alwand" pitchFamily="2" charset="-78"/>
              </a:rPr>
              <a:t>                       </a:t>
            </a:r>
            <a:r>
              <a:rPr lang="en-US" dirty="0">
                <a:cs typeface="Ali_K_Alwand" pitchFamily="2" charset="-78"/>
              </a:rPr>
              <a:t> </a:t>
            </a:r>
            <a:r>
              <a:rPr lang="ar-SA" b="1" i="1" dirty="0">
                <a:cs typeface="Ali_K_Alwand" pitchFamily="2" charset="-78"/>
              </a:rPr>
              <a:t>خيَزانة زمانى هيندؤ- ئةوروثايي</a:t>
            </a:r>
            <a:endParaRPr lang="en-US" dirty="0">
              <a:cs typeface="Ali_K_Alwand" pitchFamily="2" charset="-78"/>
            </a:endParaRPr>
          </a:p>
          <a:p>
            <a:pPr marL="0" indent="0" algn="just" rtl="1">
              <a:buNone/>
            </a:pPr>
            <a:r>
              <a:rPr lang="ar-SA" dirty="0">
                <a:cs typeface="Ali_K_Alwand" pitchFamily="2" charset="-78"/>
              </a:rPr>
              <a:t> </a:t>
            </a:r>
            <a:endParaRPr lang="en-US" dirty="0">
              <a:cs typeface="Ali_K_Alwand" pitchFamily="2" charset="-78"/>
            </a:endParaRPr>
          </a:p>
          <a:p>
            <a:pPr marL="0" indent="0" algn="just" rtl="1">
              <a:buNone/>
            </a:pPr>
            <a:r>
              <a:rPr lang="ar-IQ" b="1" i="1" dirty="0">
                <a:solidFill>
                  <a:srgbClr val="7030A0"/>
                </a:solidFill>
                <a:effectLst>
                  <a:outerShdw blurRad="38100" dist="38100" dir="2700000" algn="tl">
                    <a:srgbClr val="000000">
                      <a:alpha val="43137"/>
                    </a:srgbClr>
                  </a:outerShdw>
                </a:effectLst>
                <a:cs typeface="Ali_K_Alwand" pitchFamily="2" charset="-78"/>
              </a:rPr>
              <a:t>     </a:t>
            </a:r>
            <a:r>
              <a:rPr lang="ar-SA" b="1" i="1" dirty="0">
                <a:solidFill>
                  <a:srgbClr val="7030A0"/>
                </a:solidFill>
                <a:effectLst>
                  <a:outerShdw blurRad="38100" dist="38100" dir="2700000" algn="tl">
                    <a:srgbClr val="000000">
                      <a:alpha val="43137"/>
                    </a:srgbClr>
                  </a:outerShdw>
                </a:effectLst>
                <a:cs typeface="Ali_K_Alwand" pitchFamily="2" charset="-78"/>
              </a:rPr>
              <a:t>كؤمةلَى رؤذهةلآتى     </a:t>
            </a:r>
            <a:r>
              <a:rPr lang="ar-IQ" b="1" i="1" dirty="0">
                <a:solidFill>
                  <a:srgbClr val="7030A0"/>
                </a:solidFill>
                <a:effectLst>
                  <a:outerShdw blurRad="38100" dist="38100" dir="2700000" algn="tl">
                    <a:srgbClr val="000000">
                      <a:alpha val="43137"/>
                    </a:srgbClr>
                  </a:outerShdw>
                </a:effectLst>
                <a:cs typeface="Ali_K_Alwand" pitchFamily="2" charset="-78"/>
              </a:rPr>
              <a:t>                 </a:t>
            </a:r>
            <a:r>
              <a:rPr lang="ar-SA" b="1" i="1" dirty="0">
                <a:solidFill>
                  <a:srgbClr val="7030A0"/>
                </a:solidFill>
                <a:effectLst>
                  <a:outerShdw blurRad="38100" dist="38100" dir="2700000" algn="tl">
                    <a:srgbClr val="000000">
                      <a:alpha val="43137"/>
                    </a:srgbClr>
                  </a:outerShdw>
                </a:effectLst>
                <a:cs typeface="Ali_K_Alwand" pitchFamily="2" charset="-78"/>
              </a:rPr>
              <a:t>           كؤمةلَى رؤذئاوايي</a:t>
            </a:r>
            <a:endParaRPr lang="en-US" dirty="0">
              <a:solidFill>
                <a:srgbClr val="7030A0"/>
              </a:solidFill>
              <a:effectLst>
                <a:outerShdw blurRad="38100" dist="38100" dir="2700000" algn="tl">
                  <a:srgbClr val="000000">
                    <a:alpha val="43137"/>
                  </a:srgbClr>
                </a:outerShdw>
              </a:effectLst>
              <a:cs typeface="Ali_K_Alwand" pitchFamily="2" charset="-78"/>
            </a:endParaRPr>
          </a:p>
          <a:p>
            <a:pPr marL="0" indent="0" algn="r" rtl="1">
              <a:buNone/>
            </a:pPr>
            <a:r>
              <a:rPr lang="ar-SA" dirty="0">
                <a:cs typeface="Ali_K_Alwand" pitchFamily="2" charset="-78"/>
              </a:rPr>
              <a:t>	                           </a:t>
            </a:r>
            <a:r>
              <a:rPr lang="ar-SA" b="1" i="1" dirty="0">
                <a:cs typeface="Ali_K_Alwand" pitchFamily="2" charset="-78"/>
              </a:rPr>
              <a:t>-  زمانة جةرمانيةكان:</a:t>
            </a:r>
            <a:r>
              <a:rPr lang="ar-SA" dirty="0">
                <a:cs typeface="Ali_K_Alwand" pitchFamily="2" charset="-78"/>
              </a:rPr>
              <a:t> (ئةلَمانى، ئينطليزى، هؤلَةندى،....هتد) </a:t>
            </a:r>
            <a:r>
              <a:rPr lang="ar-IQ" dirty="0">
                <a:cs typeface="Ali_K_Alwand" pitchFamily="2" charset="-78"/>
              </a:rPr>
              <a:t>                 </a:t>
            </a:r>
          </a:p>
          <a:p>
            <a:pPr marL="0" indent="0" algn="r" rtl="1">
              <a:buNone/>
            </a:pPr>
            <a:r>
              <a:rPr lang="ar-IQ" dirty="0">
                <a:cs typeface="Ali_K_Alwand" pitchFamily="2" charset="-78"/>
              </a:rPr>
              <a:t>                                       </a:t>
            </a:r>
            <a:r>
              <a:rPr lang="ar-IQ" b="1" i="1" dirty="0">
                <a:cs typeface="Ali_K_Alwand" pitchFamily="2" charset="-78"/>
              </a:rPr>
              <a:t>-</a:t>
            </a:r>
            <a:r>
              <a:rPr lang="ar-SA" b="1" i="1" dirty="0">
                <a:cs typeface="Ali_K_Alwand" pitchFamily="2" charset="-78"/>
              </a:rPr>
              <a:t> زمانة سلاظيةكان:</a:t>
            </a:r>
            <a:r>
              <a:rPr lang="ar-SA" dirty="0">
                <a:cs typeface="Ali_K_Alwand" pitchFamily="2" charset="-78"/>
              </a:rPr>
              <a:t> (رووسي، ثؤلَةندى، ضيكى،...هتد)</a:t>
            </a:r>
            <a:endParaRPr lang="en-US" dirty="0">
              <a:cs typeface="Ali_K_Alwand" pitchFamily="2" charset="-78"/>
            </a:endParaRPr>
          </a:p>
          <a:p>
            <a:pPr marL="0" indent="0" rtl="1">
              <a:buNone/>
            </a:pPr>
            <a:r>
              <a:rPr lang="ar-SA" dirty="0">
                <a:cs typeface="Ali_K_Alwand" pitchFamily="2" charset="-78"/>
              </a:rPr>
              <a:t>                                   </a:t>
            </a:r>
            <a:r>
              <a:rPr lang="ar-IQ" dirty="0">
                <a:cs typeface="Ali_K_Alwand" pitchFamily="2" charset="-78"/>
              </a:rPr>
              <a:t> </a:t>
            </a:r>
            <a:r>
              <a:rPr lang="ar-SA" dirty="0">
                <a:cs typeface="Ali_K_Alwand" pitchFamily="2" charset="-78"/>
              </a:rPr>
              <a:t>  </a:t>
            </a:r>
            <a:r>
              <a:rPr lang="ar-SA" b="1" i="1" dirty="0">
                <a:cs typeface="Ali_K_Alwand" pitchFamily="2" charset="-78"/>
              </a:rPr>
              <a:t>-  زمانة لاتينيةكان، يان رؤمانيةكان:</a:t>
            </a:r>
            <a:r>
              <a:rPr lang="ar-SA" dirty="0">
                <a:cs typeface="Ali_K_Alwand" pitchFamily="2" charset="-78"/>
              </a:rPr>
              <a:t> (ئيتالَي، فةرِةنسي، ئيسثانى)</a:t>
            </a:r>
            <a:endParaRPr lang="en-US" dirty="0">
              <a:cs typeface="Ali_K_Alwand" pitchFamily="2" charset="-78"/>
            </a:endParaRPr>
          </a:p>
          <a:p>
            <a:pPr marL="0" indent="0" algn="just" rtl="1">
              <a:buNone/>
            </a:pPr>
            <a:r>
              <a:rPr lang="ar-SA" dirty="0">
                <a:cs typeface="Ali_K_Alwand" pitchFamily="2" charset="-78"/>
              </a:rPr>
              <a:t>                                   </a:t>
            </a:r>
            <a:r>
              <a:rPr lang="ar-IQ" dirty="0">
                <a:cs typeface="Ali_K_Alwand" pitchFamily="2" charset="-78"/>
              </a:rPr>
              <a:t> </a:t>
            </a:r>
            <a:r>
              <a:rPr lang="ar-SA" dirty="0">
                <a:cs typeface="Ali_K_Alwand" pitchFamily="2" charset="-78"/>
              </a:rPr>
              <a:t>   </a:t>
            </a:r>
            <a:r>
              <a:rPr lang="ar-SA" b="1" dirty="0">
                <a:cs typeface="Ali_K_Alwand" pitchFamily="2" charset="-78"/>
              </a:rPr>
              <a:t>-</a:t>
            </a:r>
            <a:r>
              <a:rPr lang="ar-SA" dirty="0">
                <a:cs typeface="Ali_K_Alwand" pitchFamily="2" charset="-78"/>
              </a:rPr>
              <a:t>  </a:t>
            </a:r>
            <a:r>
              <a:rPr lang="ar-SA" b="1" i="1" dirty="0">
                <a:cs typeface="Ali_K_Alwand" pitchFamily="2" charset="-78"/>
              </a:rPr>
              <a:t>زمانة يؤنانيةكان.</a:t>
            </a:r>
            <a:endParaRPr lang="en-US" dirty="0">
              <a:cs typeface="Ali_K_Alwand" pitchFamily="2" charset="-78"/>
            </a:endParaRPr>
          </a:p>
          <a:p>
            <a:pPr marL="0" indent="0" algn="just" rtl="1">
              <a:buNone/>
            </a:pPr>
            <a:r>
              <a:rPr lang="ar-SA" dirty="0">
                <a:cs typeface="Ali_K_Alwand" pitchFamily="2" charset="-78"/>
              </a:rPr>
              <a:t>                                  </a:t>
            </a:r>
            <a:r>
              <a:rPr lang="ar-IQ" dirty="0">
                <a:cs typeface="Ali_K_Alwand" pitchFamily="2" charset="-78"/>
              </a:rPr>
              <a:t>  </a:t>
            </a:r>
            <a:r>
              <a:rPr lang="ar-SA" dirty="0">
                <a:cs typeface="Ali_K_Alwand" pitchFamily="2" charset="-78"/>
              </a:rPr>
              <a:t>   </a:t>
            </a:r>
            <a:r>
              <a:rPr lang="ar-SA" b="1" dirty="0">
                <a:cs typeface="Ali_K_Alwand" pitchFamily="2" charset="-78"/>
              </a:rPr>
              <a:t>-</a:t>
            </a:r>
            <a:r>
              <a:rPr lang="ar-SA" dirty="0">
                <a:cs typeface="Ali_K_Alwand" pitchFamily="2" charset="-78"/>
              </a:rPr>
              <a:t>  </a:t>
            </a:r>
            <a:r>
              <a:rPr lang="ar-SA" b="1" i="1" dirty="0">
                <a:cs typeface="Ali_K_Alwand" pitchFamily="2" charset="-78"/>
              </a:rPr>
              <a:t>زمانة كةلَتيةكان:</a:t>
            </a:r>
            <a:r>
              <a:rPr lang="ar-SA" dirty="0">
                <a:cs typeface="Ali_K_Alwand" pitchFamily="2" charset="-78"/>
              </a:rPr>
              <a:t> (ئيَرلةندى)</a:t>
            </a:r>
            <a:endParaRPr lang="en-US" dirty="0">
              <a:cs typeface="Ali_K_Alwand" pitchFamily="2" charset="-78"/>
            </a:endParaRPr>
          </a:p>
          <a:p>
            <a:pPr marL="0" indent="0" algn="just" rtl="1">
              <a:buNone/>
            </a:pPr>
            <a:r>
              <a:rPr lang="ar-SA" dirty="0">
                <a:solidFill>
                  <a:srgbClr val="7030A0"/>
                </a:solidFill>
                <a:cs typeface="Ali_K_Alwand" pitchFamily="2" charset="-78"/>
              </a:rPr>
              <a:t>  </a:t>
            </a:r>
            <a:r>
              <a:rPr lang="ar-IQ" dirty="0">
                <a:solidFill>
                  <a:srgbClr val="7030A0"/>
                </a:solidFill>
                <a:cs typeface="Ali_K_Alwand" pitchFamily="2" charset="-78"/>
              </a:rPr>
              <a:t>   </a:t>
            </a:r>
            <a:r>
              <a:rPr lang="ar-SA" b="1" i="1" dirty="0">
                <a:solidFill>
                  <a:srgbClr val="7030A0"/>
                </a:solidFill>
                <a:cs typeface="Ali_K_Alwand" pitchFamily="2" charset="-78"/>
              </a:rPr>
              <a:t>(زمانة ئيَرانييةكان)</a:t>
            </a:r>
            <a:endParaRPr lang="en-US" dirty="0">
              <a:solidFill>
                <a:srgbClr val="7030A0"/>
              </a:solidFill>
              <a:cs typeface="Ali_K_Alwand" pitchFamily="2" charset="-78"/>
            </a:endParaRPr>
          </a:p>
          <a:p>
            <a:pPr marL="0" indent="0" algn="just" rtl="1">
              <a:buNone/>
            </a:pPr>
            <a:r>
              <a:rPr lang="ar-SA" dirty="0">
                <a:cs typeface="Ali_K_Alwand" pitchFamily="2" charset="-78"/>
              </a:rPr>
              <a:t> </a:t>
            </a:r>
            <a:endParaRPr lang="en-US" dirty="0">
              <a:cs typeface="Ali_K_Alwand" pitchFamily="2" charset="-78"/>
            </a:endParaRPr>
          </a:p>
          <a:p>
            <a:pPr marL="0" indent="0" algn="just" rtl="1">
              <a:buNone/>
            </a:pPr>
            <a:r>
              <a:rPr lang="ar-SA" dirty="0">
                <a:solidFill>
                  <a:srgbClr val="7030A0"/>
                </a:solidFill>
                <a:cs typeface="Ali_K_Alwand" pitchFamily="2" charset="-78"/>
              </a:rPr>
              <a:t>    </a:t>
            </a:r>
            <a:r>
              <a:rPr lang="ar-SA" b="1" i="1" dirty="0">
                <a:solidFill>
                  <a:srgbClr val="7030A0"/>
                </a:solidFill>
                <a:cs typeface="Ali_K_Alwand" pitchFamily="2" charset="-78"/>
              </a:rPr>
              <a:t>كؤمةلَى هيندى      </a:t>
            </a:r>
            <a:r>
              <a:rPr lang="ar-IQ" b="1" i="1" dirty="0">
                <a:solidFill>
                  <a:srgbClr val="7030A0"/>
                </a:solidFill>
                <a:cs typeface="Ali_K_Alwand" pitchFamily="2" charset="-78"/>
              </a:rPr>
              <a:t>       </a:t>
            </a:r>
            <a:r>
              <a:rPr lang="ar-SA" b="1" i="1" dirty="0">
                <a:solidFill>
                  <a:srgbClr val="7030A0"/>
                </a:solidFill>
                <a:cs typeface="Ali_K_Alwand" pitchFamily="2" charset="-78"/>
              </a:rPr>
              <a:t>      </a:t>
            </a:r>
            <a:r>
              <a:rPr lang="ar-IQ" b="1" i="1">
                <a:solidFill>
                  <a:srgbClr val="7030A0"/>
                </a:solidFill>
                <a:cs typeface="Ali_K_Alwand" pitchFamily="2" charset="-78"/>
              </a:rPr>
              <a:t>   </a:t>
            </a:r>
            <a:r>
              <a:rPr lang="ar-SA" b="1" i="1" dirty="0">
                <a:solidFill>
                  <a:srgbClr val="7030A0"/>
                </a:solidFill>
                <a:cs typeface="Ali_K_Alwand" pitchFamily="2" charset="-78"/>
              </a:rPr>
              <a:t>كؤمةلَى ئيَرانى </a:t>
            </a:r>
            <a:endParaRPr lang="en-US" dirty="0">
              <a:solidFill>
                <a:srgbClr val="7030A0"/>
              </a:solidFill>
              <a:cs typeface="Ali_K_Alwand" pitchFamily="2" charset="-78"/>
            </a:endParaRPr>
          </a:p>
          <a:p>
            <a:pPr marL="0" indent="0" algn="just" rtl="1">
              <a:buNone/>
            </a:pPr>
            <a:r>
              <a:rPr lang="en-GB" dirty="0">
                <a:cs typeface="Ali_K_Alwand" pitchFamily="2" charset="-78"/>
              </a:rPr>
              <a:t> </a:t>
            </a:r>
            <a:endParaRPr lang="en-US" dirty="0">
              <a:cs typeface="Ali_K_Alwand" pitchFamily="2" charset="-78"/>
            </a:endParaRPr>
          </a:p>
          <a:p>
            <a:pPr marL="0" indent="0" algn="just" rtl="1">
              <a:buNone/>
            </a:pPr>
            <a:r>
              <a:rPr lang="ar-SA" sz="2400" b="1" dirty="0">
                <a:cs typeface="Ali_K_Alwand" pitchFamily="2" charset="-78"/>
              </a:rPr>
              <a:t>                  </a:t>
            </a:r>
            <a:r>
              <a:rPr lang="ar-IQ" sz="2400" b="1" dirty="0">
                <a:cs typeface="Ali_K_Alwand" pitchFamily="2" charset="-78"/>
              </a:rPr>
              <a:t>            </a:t>
            </a:r>
            <a:r>
              <a:rPr lang="ar-SA" sz="2400" b="1" dirty="0">
                <a:cs typeface="Ali_K_Alwand" pitchFamily="2" charset="-78"/>
              </a:rPr>
              <a:t> ذوورووى رؤذئاوا  </a:t>
            </a:r>
            <a:r>
              <a:rPr lang="ar-IQ" sz="2400" b="1" dirty="0">
                <a:cs typeface="Ali_K_Alwand" pitchFamily="2" charset="-78"/>
              </a:rPr>
              <a:t>  </a:t>
            </a:r>
            <a:r>
              <a:rPr lang="ar-SA" sz="2400" b="1" dirty="0">
                <a:cs typeface="Ali_K_Alwand" pitchFamily="2" charset="-78"/>
              </a:rPr>
              <a:t>          خوارووى رؤذئاوا </a:t>
            </a:r>
            <a:endParaRPr lang="en-US" sz="2400" dirty="0">
              <a:cs typeface="Ali_K_Alwand" pitchFamily="2" charset="-78"/>
            </a:endParaRPr>
          </a:p>
          <a:p>
            <a:pPr marL="0" indent="0" algn="just" rtl="1">
              <a:buNone/>
            </a:pPr>
            <a:r>
              <a:rPr lang="ar-SA" dirty="0">
                <a:cs typeface="Ali_K_Alwand" pitchFamily="2" charset="-78"/>
              </a:rPr>
              <a:t>                        </a:t>
            </a:r>
            <a:r>
              <a:rPr lang="ar-IQ" dirty="0">
                <a:cs typeface="Ali_K_Alwand" pitchFamily="2" charset="-78"/>
              </a:rPr>
              <a:t>  </a:t>
            </a:r>
            <a:r>
              <a:rPr lang="ar-SA" dirty="0">
                <a:cs typeface="Ali_K_Alwand" pitchFamily="2" charset="-78"/>
              </a:rPr>
              <a:t>   (كوردى، ماد)      </a:t>
            </a:r>
            <a:r>
              <a:rPr lang="ar-IQ" dirty="0">
                <a:cs typeface="Ali_K_Alwand" pitchFamily="2" charset="-78"/>
              </a:rPr>
              <a:t> </a:t>
            </a:r>
            <a:r>
              <a:rPr lang="ar-SA" dirty="0">
                <a:cs typeface="Ali_K_Alwand" pitchFamily="2" charset="-78"/>
              </a:rPr>
              <a:t>            (فارسي)</a:t>
            </a:r>
            <a:endParaRPr lang="en-US" dirty="0">
              <a:cs typeface="Ali_K_Alwand" pitchFamily="2" charset="-78"/>
            </a:endParaRPr>
          </a:p>
        </p:txBody>
      </p:sp>
      <p:sp>
        <p:nvSpPr>
          <p:cNvPr id="7" name="Left-Right-Up Arrow 6"/>
          <p:cNvSpPr/>
          <p:nvPr/>
        </p:nvSpPr>
        <p:spPr>
          <a:xfrm>
            <a:off x="4499992" y="1556792"/>
            <a:ext cx="2304256" cy="86409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Down Arrow 7"/>
          <p:cNvSpPr/>
          <p:nvPr/>
        </p:nvSpPr>
        <p:spPr>
          <a:xfrm>
            <a:off x="7601833" y="2420888"/>
            <a:ext cx="432048"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Left-Up Arrow 11"/>
          <p:cNvSpPr/>
          <p:nvPr/>
        </p:nvSpPr>
        <p:spPr>
          <a:xfrm>
            <a:off x="5868144" y="4581128"/>
            <a:ext cx="1080120" cy="72008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Right Arrow 12"/>
          <p:cNvSpPr/>
          <p:nvPr/>
        </p:nvSpPr>
        <p:spPr>
          <a:xfrm>
            <a:off x="6804248" y="4941168"/>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Left-Right-Up Arrow 14"/>
          <p:cNvSpPr/>
          <p:nvPr/>
        </p:nvSpPr>
        <p:spPr>
          <a:xfrm>
            <a:off x="4499992" y="5301208"/>
            <a:ext cx="792088" cy="86409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708699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67527" y="620688"/>
            <a:ext cx="8429617" cy="5904656"/>
          </a:xfrm>
        </p:spPr>
        <p:txBody>
          <a:bodyPr>
            <a:normAutofit fontScale="92500" lnSpcReduction="20000"/>
          </a:bodyPr>
          <a:lstStyle/>
          <a:p>
            <a:pPr marL="0" indent="0" algn="r">
              <a:buNone/>
            </a:pPr>
            <a:endParaRPr lang="ar-IQ" sz="3000" dirty="0">
              <a:cs typeface="Ali_K_Samik" pitchFamily="2" charset="-78"/>
            </a:endParaRPr>
          </a:p>
          <a:p>
            <a:pPr algn="r" rtl="1">
              <a:buFont typeface="Wingdings" panose="05000000000000000000" pitchFamily="2" charset="2"/>
              <a:buChar char="v"/>
            </a:pPr>
            <a:r>
              <a:rPr lang="ar-SA" sz="4800" dirty="0">
                <a:cs typeface="Ali_K_Jiddah" pitchFamily="2" charset="-78"/>
              </a:rPr>
              <a:t> </a:t>
            </a:r>
            <a:r>
              <a:rPr lang="ar-IQ" sz="6400" b="1" i="1" dirty="0">
                <a:cs typeface="Ali_K_Sharif bold" pitchFamily="2" charset="-78"/>
              </a:rPr>
              <a:t>مــيَـذوو:</a:t>
            </a:r>
            <a:r>
              <a:rPr lang="ar-IQ" sz="3500" dirty="0">
                <a:cs typeface="Ali_K_Sharif bold" pitchFamily="2" charset="-78"/>
              </a:rPr>
              <a:t>       </a:t>
            </a:r>
          </a:p>
          <a:p>
            <a:pPr marL="0" indent="0" algn="ctr" rtl="1">
              <a:lnSpc>
                <a:spcPct val="150000"/>
              </a:lnSpc>
              <a:buNone/>
            </a:pPr>
            <a:r>
              <a:rPr lang="ar-IQ" sz="3500" b="1" i="1" dirty="0">
                <a:solidFill>
                  <a:srgbClr val="FF0000"/>
                </a:solidFill>
                <a:cs typeface="Ali_K_Sharif bold" pitchFamily="2" charset="-78"/>
              </a:rPr>
              <a:t>طيَرِانةوة – رِووداو – كات – تؤمار </a:t>
            </a:r>
          </a:p>
          <a:p>
            <a:pPr algn="r" rtl="1">
              <a:lnSpc>
                <a:spcPct val="150000"/>
              </a:lnSpc>
            </a:pPr>
            <a:r>
              <a:rPr lang="ar-IQ" sz="3500" b="1" i="1" dirty="0">
                <a:cs typeface="Ali_K_Sharif bold" pitchFamily="2" charset="-78"/>
              </a:rPr>
              <a:t>ميَذوو كةى دةبيَتة زاست؟</a:t>
            </a:r>
            <a:endParaRPr lang="ar-SA" sz="3500" b="1" i="1" dirty="0">
              <a:cs typeface="Ali_K_Sharif bold" pitchFamily="2" charset="-78"/>
            </a:endParaRPr>
          </a:p>
          <a:p>
            <a:pPr algn="r" rtl="1">
              <a:lnSpc>
                <a:spcPct val="150000"/>
              </a:lnSpc>
            </a:pPr>
            <a:r>
              <a:rPr lang="ar-IQ" sz="3500" dirty="0">
                <a:cs typeface="Ali_K_Sharif bold" pitchFamily="2" charset="-78"/>
              </a:rPr>
              <a:t>رِووداوةكانى ميَذوو دوو جؤرن:</a:t>
            </a:r>
          </a:p>
          <a:p>
            <a:pPr marL="0" indent="0" algn="r" rtl="1">
              <a:lnSpc>
                <a:spcPct val="150000"/>
              </a:lnSpc>
              <a:buNone/>
            </a:pPr>
            <a:r>
              <a:rPr lang="ar-IQ" sz="3500" dirty="0">
                <a:cs typeface="Ali_K_Sharif bold" pitchFamily="2" charset="-78"/>
              </a:rPr>
              <a:t>1- رِووداوى ستوونى</a:t>
            </a:r>
          </a:p>
          <a:p>
            <a:pPr marL="0" indent="0" algn="r" rtl="1">
              <a:lnSpc>
                <a:spcPct val="150000"/>
              </a:lnSpc>
              <a:buNone/>
            </a:pPr>
            <a:r>
              <a:rPr lang="ar-IQ" sz="3500" dirty="0">
                <a:cs typeface="Ali_K_Sharif bold" pitchFamily="2" charset="-78"/>
              </a:rPr>
              <a:t>2- رِووداوي ئاسؤيي</a:t>
            </a:r>
            <a:br>
              <a:rPr lang="ar-SA" sz="3200" dirty="0">
                <a:cs typeface="Ali_K_Sharif bold" pitchFamily="2" charset="-78"/>
              </a:rPr>
            </a:br>
            <a:r>
              <a:rPr lang="ar-IQ" sz="4400" dirty="0">
                <a:cs typeface="Ali_K_Jiddah" pitchFamily="2" charset="-78"/>
              </a:rPr>
              <a:t>    </a:t>
            </a:r>
            <a:endParaRPr lang="en-US" sz="4400" dirty="0">
              <a:cs typeface="Ali_K_Jiddah" pitchFamily="2" charset="-78"/>
            </a:endParaRPr>
          </a:p>
        </p:txBody>
      </p:sp>
      <p:sp>
        <p:nvSpPr>
          <p:cNvPr id="4" name="Right Arrow 3"/>
          <p:cNvSpPr/>
          <p:nvPr/>
        </p:nvSpPr>
        <p:spPr>
          <a:xfrm>
            <a:off x="145482" y="2636912"/>
            <a:ext cx="4752528" cy="1296144"/>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394851882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856984" cy="6009531"/>
          </a:xfrm>
        </p:spPr>
        <p:style>
          <a:lnRef idx="2">
            <a:schemeClr val="accent1"/>
          </a:lnRef>
          <a:fillRef idx="1">
            <a:schemeClr val="lt1"/>
          </a:fillRef>
          <a:effectRef idx="0">
            <a:schemeClr val="accent1"/>
          </a:effectRef>
          <a:fontRef idx="minor">
            <a:schemeClr val="dk1"/>
          </a:fontRef>
        </p:style>
        <p:txBody>
          <a:bodyPr>
            <a:normAutofit/>
          </a:bodyPr>
          <a:lstStyle/>
          <a:p>
            <a:pPr algn="r" rtl="1">
              <a:buFont typeface="Wingdings" panose="05000000000000000000" pitchFamily="2" charset="2"/>
              <a:buChar char="v"/>
            </a:pPr>
            <a:r>
              <a:rPr lang="ar-SA" sz="4000" b="1" i="1" dirty="0">
                <a:cs typeface="Ali_K_Sharif bold" pitchFamily="2" charset="-78"/>
              </a:rPr>
              <a:t> </a:t>
            </a:r>
            <a:r>
              <a:rPr lang="ar-IQ"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Ali_K_Samik" pitchFamily="2" charset="-78"/>
              </a:rPr>
              <a:t>رِةضــةلَةكى كورد</a:t>
            </a:r>
            <a:endParaRPr lang="ar-SA"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Ali_K_Samik" pitchFamily="2" charset="-78"/>
            </a:endParaRPr>
          </a:p>
          <a:p>
            <a:pPr algn="just" rtl="1">
              <a:lnSpc>
                <a:spcPts val="3600"/>
              </a:lnSpc>
            </a:pPr>
            <a:r>
              <a:rPr lang="ar-IQ" sz="3000" b="1" i="1" dirty="0">
                <a:solidFill>
                  <a:schemeClr val="accent1">
                    <a:lumMod val="75000"/>
                  </a:schemeClr>
                </a:solidFill>
                <a:cs typeface="Ali_K_Sharif bold" pitchFamily="2" charset="-78"/>
              </a:rPr>
              <a:t>سوئييةكان:</a:t>
            </a:r>
            <a:r>
              <a:rPr lang="ar-SA" b="1" i="1" dirty="0">
                <a:cs typeface="Ali_K_Sharif bold" pitchFamily="2" charset="-78"/>
              </a:rPr>
              <a:t> </a:t>
            </a:r>
            <a:r>
              <a:rPr lang="ar-IQ" dirty="0">
                <a:cs typeface="Ali_K_Sharif bold" pitchFamily="2" charset="-78"/>
              </a:rPr>
              <a:t>ضياي زاطرؤز و رِوبارى خاثور.</a:t>
            </a:r>
            <a:endParaRPr lang="ar-SA" dirty="0">
              <a:cs typeface="Ali_K_Sharif bold" pitchFamily="2" charset="-78"/>
            </a:endParaRPr>
          </a:p>
          <a:p>
            <a:pPr algn="just" rtl="1">
              <a:lnSpc>
                <a:spcPts val="3600"/>
              </a:lnSpc>
            </a:pPr>
            <a:r>
              <a:rPr lang="ar-IQ" sz="3000" b="1" i="1" dirty="0">
                <a:solidFill>
                  <a:schemeClr val="accent1">
                    <a:lumMod val="75000"/>
                  </a:schemeClr>
                </a:solidFill>
                <a:cs typeface="Ali_K_Sharif bold" pitchFamily="2" charset="-78"/>
              </a:rPr>
              <a:t>لؤلؤييةكان</a:t>
            </a:r>
            <a:r>
              <a:rPr lang="ar-SA" sz="3000" b="1" i="1" dirty="0">
                <a:solidFill>
                  <a:schemeClr val="accent1">
                    <a:lumMod val="75000"/>
                  </a:schemeClr>
                </a:solidFill>
                <a:cs typeface="Ali_K_Sharif bold" pitchFamily="2" charset="-78"/>
              </a:rPr>
              <a:t>: </a:t>
            </a:r>
            <a:r>
              <a:rPr lang="ar-IQ" dirty="0">
                <a:cs typeface="Ali_K_Sharif bold" pitchFamily="2" charset="-78"/>
              </a:rPr>
              <a:t>دةشتى شارةزوور.</a:t>
            </a:r>
            <a:endParaRPr lang="ar-SA" dirty="0">
              <a:cs typeface="Ali_K_Sharif bold" pitchFamily="2" charset="-78"/>
            </a:endParaRPr>
          </a:p>
          <a:p>
            <a:pPr algn="just" rtl="1">
              <a:lnSpc>
                <a:spcPts val="3600"/>
              </a:lnSpc>
            </a:pPr>
            <a:r>
              <a:rPr lang="ar-IQ" sz="3000" b="1" i="1" dirty="0">
                <a:solidFill>
                  <a:schemeClr val="accent1">
                    <a:lumMod val="75000"/>
                  </a:schemeClr>
                </a:solidFill>
                <a:cs typeface="Ali_K_Sharif bold" pitchFamily="2" charset="-78"/>
              </a:rPr>
              <a:t>طؤتييةكان: </a:t>
            </a:r>
            <a:r>
              <a:rPr lang="ar-IQ" dirty="0">
                <a:cs typeface="Ali_K_Sharif bold" pitchFamily="2" charset="-78"/>
              </a:rPr>
              <a:t>شارةزوور و رِوبارى سيروان. ثايتةختةكةيان ئارابخا(كةركوك). ئةكةدي</a:t>
            </a:r>
          </a:p>
          <a:p>
            <a:pPr algn="just" rtl="1">
              <a:lnSpc>
                <a:spcPts val="3600"/>
              </a:lnSpc>
            </a:pPr>
            <a:r>
              <a:rPr lang="ar-IQ" sz="3000" b="1" i="1" dirty="0">
                <a:solidFill>
                  <a:schemeClr val="accent1">
                    <a:lumMod val="75000"/>
                  </a:schemeClr>
                </a:solidFill>
                <a:cs typeface="Ali_K_Sharif bold" pitchFamily="2" charset="-78"/>
              </a:rPr>
              <a:t>كاشييةكان: </a:t>
            </a:r>
            <a:r>
              <a:rPr lang="ar-IQ" sz="2400" dirty="0">
                <a:cs typeface="Ali_K_Sharif bold" pitchFamily="2" charset="-78"/>
              </a:rPr>
              <a:t>ناوضةى لورِستان, ثةيوةنديان لةطةلَ فيرعةونةكانى ميسردا هةبووة.</a:t>
            </a:r>
          </a:p>
          <a:p>
            <a:pPr algn="just" rtl="1">
              <a:lnSpc>
                <a:spcPts val="3600"/>
              </a:lnSpc>
            </a:pPr>
            <a:r>
              <a:rPr lang="ar-IQ" sz="3000" b="1" i="1" dirty="0">
                <a:solidFill>
                  <a:schemeClr val="accent1">
                    <a:lumMod val="75000"/>
                  </a:schemeClr>
                </a:solidFill>
                <a:cs typeface="Ali_K_Sharif bold" pitchFamily="2" charset="-78"/>
              </a:rPr>
              <a:t>خؤرييةكان: </a:t>
            </a:r>
            <a:r>
              <a:rPr lang="ar-IQ" sz="2400" dirty="0">
                <a:cs typeface="Ali_K_Sharif bold" pitchFamily="2" charset="-78"/>
              </a:rPr>
              <a:t>لة ناوضةكانى وان و دةوروبةرى.</a:t>
            </a:r>
          </a:p>
          <a:p>
            <a:pPr algn="just" rtl="1">
              <a:lnSpc>
                <a:spcPts val="3600"/>
              </a:lnSpc>
            </a:pPr>
            <a:r>
              <a:rPr lang="ar-IQ" sz="3000" b="1" i="1" dirty="0">
                <a:solidFill>
                  <a:schemeClr val="accent1">
                    <a:lumMod val="75000"/>
                  </a:schemeClr>
                </a:solidFill>
                <a:cs typeface="Ali_K_Sharif bold" pitchFamily="2" charset="-78"/>
              </a:rPr>
              <a:t>ميتانييةكان: </a:t>
            </a:r>
            <a:r>
              <a:rPr lang="ar-IQ" sz="2400" dirty="0">
                <a:cs typeface="Ali_K_Sharif bold" pitchFamily="2" charset="-78"/>
              </a:rPr>
              <a:t>لة بةلَخ و خاثور و حةلةب.</a:t>
            </a:r>
          </a:p>
          <a:p>
            <a:pPr algn="just" rtl="1">
              <a:lnSpc>
                <a:spcPts val="3600"/>
              </a:lnSpc>
            </a:pPr>
            <a:r>
              <a:rPr lang="ar-IQ" sz="3000" b="1" i="1" dirty="0">
                <a:solidFill>
                  <a:schemeClr val="accent1">
                    <a:lumMod val="75000"/>
                  </a:schemeClr>
                </a:solidFill>
                <a:cs typeface="Ali_K_Sharif bold" pitchFamily="2" charset="-78"/>
              </a:rPr>
              <a:t>كاردؤخييةكان: </a:t>
            </a:r>
            <a:r>
              <a:rPr lang="ar-IQ" sz="2400" dirty="0">
                <a:cs typeface="Ali_K_Sharif bold" pitchFamily="2" charset="-78"/>
              </a:rPr>
              <a:t>بةطشتى لة ناوضةكانى كوردستانى توركيا نيشتةجيَ بوون.</a:t>
            </a:r>
          </a:p>
          <a:p>
            <a:pPr algn="just" rtl="1">
              <a:lnSpc>
                <a:spcPts val="3600"/>
              </a:lnSpc>
            </a:pPr>
            <a:endParaRPr lang="ar-IQ" sz="2400" dirty="0">
              <a:cs typeface="Ali_K_Sharif bold" pitchFamily="2" charset="-78"/>
            </a:endParaRPr>
          </a:p>
          <a:p>
            <a:pPr marL="0" indent="0" algn="ctr" rtl="1">
              <a:lnSpc>
                <a:spcPts val="3600"/>
              </a:lnSpc>
              <a:buNone/>
            </a:pPr>
            <a:r>
              <a:rPr lang="ar-IQ" sz="2400" dirty="0">
                <a:cs typeface="Ali_K_Sharif bold" pitchFamily="2" charset="-78"/>
              </a:rPr>
              <a:t>ثيشةيان-- ئايينيان</a:t>
            </a:r>
            <a:endParaRPr lang="en-US" sz="2400" dirty="0">
              <a:cs typeface="Ali_K_Samik" pitchFamily="2" charset="-78"/>
            </a:endParaRPr>
          </a:p>
        </p:txBody>
      </p:sp>
      <p:pic>
        <p:nvPicPr>
          <p:cNvPr id="4"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87066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994122"/>
          </a:xfrm>
        </p:spPr>
        <p:style>
          <a:lnRef idx="1">
            <a:schemeClr val="dk1"/>
          </a:lnRef>
          <a:fillRef idx="2">
            <a:schemeClr val="dk1"/>
          </a:fillRef>
          <a:effectRef idx="1">
            <a:schemeClr val="dk1"/>
          </a:effectRef>
          <a:fontRef idx="minor">
            <a:schemeClr val="dk1"/>
          </a:fontRef>
        </p:style>
        <p:txBody>
          <a:bodyPr>
            <a:normAutofit fontScale="90000"/>
          </a:bodyPr>
          <a:lstStyle/>
          <a:p>
            <a:pPr algn="ctr" rtl="1"/>
            <a:r>
              <a:rPr lang="ar-IQ" sz="60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rPr>
              <a:t>زاراوةى كــورد </a:t>
            </a:r>
            <a:endParaRPr lang="en-US" sz="60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0" y="1412776"/>
            <a:ext cx="8964488" cy="5445224"/>
          </a:xfrm>
        </p:spPr>
        <p:txBody>
          <a:bodyPr>
            <a:normAutofit fontScale="25000" lnSpcReduction="20000"/>
          </a:bodyPr>
          <a:lstStyle/>
          <a:p>
            <a:pPr marL="0" indent="0" algn="just" rtl="1">
              <a:buNone/>
            </a:pP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a:t>
            </a:r>
            <a:r>
              <a:rPr lang="ar-SA"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كورد ناوى نةتةوةيي طةليَكة لة باشوورى خؤرئاواى كيشوةرى ئاسيا كة لةثالَ طةلانى "ئاسورى و ئةرمةنى و فارس و عةرةب و تورك و ئازةري و توركمان" سةردةمانيَكيان لة ململانيَ و ثيَكةوة ذيانيان بةسةربردووة. </a:t>
            </a:r>
            <a:endPar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endParaRPr>
          </a:p>
          <a:p>
            <a:pPr marL="0" indent="0" algn="just" rtl="1">
              <a:buNone/>
            </a:pPr>
            <a:r>
              <a:rPr lang="ar-IQ" sz="92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Ali_K_Alwand" pitchFamily="2" charset="-78"/>
              </a:rPr>
              <a:t>*</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a:t>
            </a:r>
            <a:r>
              <a:rPr lang="ar-SA"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خودى زاراوةكةش بؤ يةكةمين جار لة تؤماري ثادشايةكى سؤمةرى بةناوى "سوشين 2036- 2028 ث.م" بةشيَوةى زاراوةى "كردا" هاتووة، بةماناى "بةرز" كة بؤ هةزارةى سيَيةمى ثيَش لةدايكبوونى مةسيح دةطةرِيَتةوة، مةبةستيش لةو زاراوةية ئةو ناوضة شاخاوييانة بووة كة خةلَكانيَكى رِةطةز جياوازيان لة سؤمةريةكان تياذياوة. </a:t>
            </a:r>
            <a:endPar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endParaRPr>
          </a:p>
          <a:p>
            <a:pPr marL="0" indent="0" algn="just" rtl="1">
              <a:buNone/>
            </a:pPr>
            <a:r>
              <a:rPr lang="ar-IQ" sz="92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Ali_K_Alwand" pitchFamily="2" charset="-78"/>
              </a:rPr>
              <a:t>*</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a:t>
            </a:r>
            <a:r>
              <a:rPr lang="ar-SA"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لة تؤماريَكى تردا كة بؤ سالَي 224 ميلادى دةطةرِيَتةوة ئاماذة بة زاراوةى "كورد" كراوة، لةم نامةيةدا كة دواهةمين ثادشاى ئةشكانييةكان "ئةردةوانى ثيَنجةم" بؤ "ئةردةشيَري كورِي ثاثةكان"ى ناردووة، هاتووة: تؤيةك زؤرت بؤ خؤت هيَنا و هةولَتدا سةرنجى دةوروبةرت بؤ خؤت رِابكيَشيت، ئةى كوردي ثةروةردةكراوى خيَمةى كوردةكان، كيَ رِيَطاى ثيَداى ئةو تاجة بكةيتة سةرت. لةم نامةيةدا ئةطةرضي بةناوى كورد هاتووة، بةلاَم مةبةستى ئةردةوان لة ئةردةشيَري كورِي ثاثةكان ئةوة نةبووة كة كورد بيَت، بةلَكو مةبةستى ليَي ئةوة بووة كة ئةردةشيَر كؤضةريي بووة و كؤضةريييةكانيش بؤيان نةبووة بطةنة ثايةى ثادشايةتى و تاجى شاهانة بكةنة سةر، بةلاَم ئاماذةدان بة زاراوةى كورد لةم دوو ئةطةرة زياتر نيية:</a:t>
            </a:r>
            <a:endParaRPr lang="en-US"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endParaRPr>
          </a:p>
          <a:p>
            <a:pPr marL="0" indent="0" algn="just" rtl="1">
              <a:buNone/>
            </a:pPr>
            <a:r>
              <a:rPr lang="ar-SA" sz="92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Ali_K_Alwand" pitchFamily="2" charset="-78"/>
              </a:rPr>
              <a:t>ا-</a:t>
            </a:r>
            <a:r>
              <a:rPr lang="ar-SA" sz="92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Alwand" pitchFamily="2" charset="-78"/>
              </a:rPr>
              <a:t> </a:t>
            </a:r>
            <a:r>
              <a:rPr lang="ar-SA" sz="9200" b="1" i="1" cap="all" dirty="0">
                <a:ln w="9000" cmpd="sng">
                  <a:solidFill>
                    <a:schemeClr val="accent4">
                      <a:shade val="50000"/>
                      <a:satMod val="120000"/>
                    </a:schemeClr>
                  </a:solidFill>
                  <a:prstDash val="solid"/>
                </a:ln>
                <a:solidFill>
                  <a:schemeClr val="bg1">
                    <a:lumMod val="65000"/>
                  </a:schemeClr>
                </a:solidFill>
                <a:effectLst>
                  <a:reflection blurRad="12700" stA="28000" endPos="45000" dist="1000" dir="5400000" sy="-100000" algn="bl" rotWithShape="0"/>
                </a:effectLst>
                <a:latin typeface="+mj-lt"/>
                <a:ea typeface="+mj-ea"/>
                <a:cs typeface="Ali_K_Alwand" pitchFamily="2" charset="-78"/>
              </a:rPr>
              <a:t>بة كؤضةرييةكان وتراوة كورد.</a:t>
            </a:r>
            <a:endParaRPr lang="en-US" sz="9200" b="1" i="1" cap="all" dirty="0">
              <a:ln w="9000" cmpd="sng">
                <a:solidFill>
                  <a:schemeClr val="accent4">
                    <a:shade val="50000"/>
                    <a:satMod val="120000"/>
                  </a:schemeClr>
                </a:solidFill>
                <a:prstDash val="solid"/>
              </a:ln>
              <a:solidFill>
                <a:schemeClr val="bg1">
                  <a:lumMod val="65000"/>
                </a:schemeClr>
              </a:solidFill>
              <a:effectLst>
                <a:reflection blurRad="12700" stA="28000" endPos="45000" dist="1000" dir="5400000" sy="-100000" algn="bl" rotWithShape="0"/>
              </a:effectLst>
              <a:latin typeface="+mj-lt"/>
              <a:ea typeface="+mj-ea"/>
              <a:cs typeface="Ali_K_Alwand" pitchFamily="2" charset="-78"/>
            </a:endParaRPr>
          </a:p>
          <a:p>
            <a:pPr marL="0" indent="0" algn="just" rtl="1">
              <a:buNone/>
            </a:pPr>
            <a:r>
              <a:rPr lang="ar-SA" sz="92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Ali_K_Alwand" pitchFamily="2" charset="-78"/>
              </a:rPr>
              <a:t>ب-</a:t>
            </a:r>
            <a:r>
              <a:rPr lang="ar-SA" sz="92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Alwand" pitchFamily="2" charset="-78"/>
              </a:rPr>
              <a:t> </a:t>
            </a:r>
            <a:r>
              <a:rPr lang="ar-SA" sz="9200" b="1" i="1" cap="all" dirty="0">
                <a:ln w="9000" cmpd="sng">
                  <a:solidFill>
                    <a:schemeClr val="accent4">
                      <a:shade val="50000"/>
                      <a:satMod val="120000"/>
                    </a:schemeClr>
                  </a:solidFill>
                  <a:prstDash val="solid"/>
                </a:ln>
                <a:solidFill>
                  <a:schemeClr val="bg1">
                    <a:lumMod val="65000"/>
                  </a:schemeClr>
                </a:solidFill>
                <a:effectLst>
                  <a:reflection blurRad="12700" stA="28000" endPos="45000" dist="1000" dir="5400000" sy="-100000" algn="bl" rotWithShape="0"/>
                </a:effectLst>
                <a:latin typeface="+mj-lt"/>
                <a:ea typeface="+mj-ea"/>
                <a:cs typeface="Ali_K_Alwand" pitchFamily="2" charset="-78"/>
              </a:rPr>
              <a:t>بةشيَك لة كوردةكان كؤمةلَيَكى كؤضةريي خيَلَةكى بوون و بؤيان نةبووة بطةنة ثايةى ثادشايةتى.</a:t>
            </a:r>
            <a:endParaRPr lang="en-US" sz="9200" b="1" i="1" cap="all" dirty="0">
              <a:ln w="9000" cmpd="sng">
                <a:solidFill>
                  <a:schemeClr val="accent4">
                    <a:shade val="50000"/>
                    <a:satMod val="120000"/>
                  </a:schemeClr>
                </a:solidFill>
                <a:prstDash val="solid"/>
              </a:ln>
              <a:solidFill>
                <a:schemeClr val="bg1">
                  <a:lumMod val="65000"/>
                </a:schemeClr>
              </a:solidFill>
              <a:effectLst>
                <a:reflection blurRad="12700" stA="28000" endPos="45000" dist="1000" dir="5400000" sy="-100000" algn="bl" rotWithShape="0"/>
              </a:effectLst>
              <a:latin typeface="+mj-lt"/>
              <a:ea typeface="+mj-ea"/>
              <a:cs typeface="Ali_K_Alwand" pitchFamily="2" charset="-78"/>
            </a:endParaRPr>
          </a:p>
          <a:p>
            <a:pPr marL="0" indent="0" algn="r" rtl="1">
              <a:buNone/>
            </a:pPr>
            <a:endParaRPr lang="ar-IQ" sz="48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endParaRPr>
          </a:p>
        </p:txBody>
      </p:sp>
      <p:pic>
        <p:nvPicPr>
          <p:cNvPr id="4"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6632"/>
            <a:ext cx="158417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3449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994122"/>
          </a:xfrm>
        </p:spPr>
        <p:style>
          <a:lnRef idx="1">
            <a:schemeClr val="dk1"/>
          </a:lnRef>
          <a:fillRef idx="2">
            <a:schemeClr val="dk1"/>
          </a:fillRef>
          <a:effectRef idx="1">
            <a:schemeClr val="dk1"/>
          </a:effectRef>
          <a:fontRef idx="minor">
            <a:schemeClr val="dk1"/>
          </a:fontRef>
        </p:style>
        <p:txBody>
          <a:bodyPr>
            <a:normAutofit fontScale="90000"/>
          </a:bodyPr>
          <a:lstStyle/>
          <a:p>
            <a:pPr algn="ctr" rtl="1"/>
            <a:r>
              <a:rPr lang="ar-IQ" sz="60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rPr>
              <a:t>زاراوةى كــوردســــتان </a:t>
            </a:r>
            <a:endParaRPr lang="en-US" sz="60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0" y="1412776"/>
            <a:ext cx="8964488" cy="5445224"/>
          </a:xfrm>
        </p:spPr>
        <p:txBody>
          <a:bodyPr>
            <a:normAutofit fontScale="85000" lnSpcReduction="20000"/>
          </a:bodyPr>
          <a:lstStyle/>
          <a:p>
            <a:pPr algn="just" rtl="1"/>
            <a:r>
              <a:rPr lang="ar-SA" sz="23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كوردستان بةواتاى "ولاَتى كوردان"، خودى زاراوةكةش لة هةردوو برِطةى "كورد" بةواتا "نةتةوةى كورد"و "ستان- </a:t>
            </a:r>
            <a:r>
              <a:rPr lang="en-US" sz="23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State</a:t>
            </a:r>
            <a:r>
              <a:rPr lang="ar-SA" sz="23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بةواتا "هةريَم" ثيَكهاتووة، هةردوو برِطةكةش بةسةر يةكةوة مةبةست لةو هةريَمة بةرفراوان و رِووبةرة خاكةية كة نةتةوةى كوردي تياذياوة و تيا دةذي. كورديش ناوى نةتةوةيي طةليَكة كة نيشتةجيَي ولاَتيَكى شاخاوين كة ناوضةكانى باكوري خؤرهةلاَتى توركيا و باكوري خؤرئاواى ئيَران و باكوري خؤرهةلاَتى عيَراق و سوريايان دروست كردووة كة سةردةمانيَكة بة كوردستان ناسراوة. </a:t>
            </a:r>
            <a:endParaRPr lang="ar-IQ" sz="23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endParaRPr>
          </a:p>
          <a:p>
            <a:pPr algn="just" rtl="1"/>
            <a:r>
              <a:rPr lang="ar-SA" sz="23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كوردستان لة ميَذووى كؤندا لاى طةلانى دراوسيَ و طةلانى تر بة زاراوةى جؤراوجؤر هاتووة، وةك: "سوبير و سوبارتو" لاى سؤمةرييةكان- "كؤتيوم و زاموا" لاى ئةكةدي و عيلامى و كاشييةكان- "علياتم" لاى توركةكان- "كوهستان" لاى فارسةكان- "بلاد الجبل" لاى عةرةبةكان- "كاردؤ" لاى سريانييةكان- "كوردونيس - طوردياى" لاى يؤنان و رِؤمانييةكان ناويان بردووة. هةرضي جوطرافياناسي يؤنانى "سترابون"ة بة خاكى كاردوخيا و هةنديَك جاريش بة ولاَتى كوردويين و كوردونيا ناوى بردووة.</a:t>
            </a:r>
            <a:endParaRPr lang="en-US" sz="23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endParaRPr>
          </a:p>
          <a:p>
            <a:pPr algn="just" rtl="1"/>
            <a:r>
              <a:rPr lang="ar-SA" sz="23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كوردستان زاراوةيةكى جوطرافيية كة بؤ يةكةمين جار سولَتان سةنجةرى سةلجوقي لة سالَي 1150 ى ميلادي وةك ناوى يةكيَك لة هةريَمةكانى سنوورى دةسةلاَتى بةكاريهيَناوة، ثايتةختى ئةو ويلايةتةش "قةلاَى بةهار" بووة.</a:t>
            </a:r>
            <a:endParaRPr lang="en-US" sz="23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endParaRPr>
          </a:p>
          <a:p>
            <a:pPr algn="just" rtl="1"/>
            <a:r>
              <a:rPr lang="ar-SA" sz="23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دواتر طةريدةى بةناوبانطى ئيتالَي "ماركؤ ثؤلؤ 1254- 1323" ى ميلادي يةكةم كةس بووة كة ناوى "كاردستان"ى بؤ ناوى ولاَتى كوردان بةكارهيَناوة. ئةوةش لةو سةردانةيدا كة سالَي 1271 ثيَي هةستاوة و تيايدا بة كوردستاندا تيَثةرِييوة.</a:t>
            </a:r>
            <a:endParaRPr lang="en-US" sz="23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endParaRPr>
          </a:p>
          <a:p>
            <a:pPr algn="just" rtl="1"/>
            <a:r>
              <a:rPr lang="ar-SA" sz="23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ميَذوونووسي بةناوبانطى ئيسلاميش "حمداللة المستوفي القزوينى" لة كتيَبةكةيدا "نزهة القلوب" و لة دةوروبةرى سالَي 1340 دا زاراوةى "كوردستان"ى بؤ ولاَتى كوردان بةكارهيَناوة كة بؤ شانزة ويلايةت دابةشيكردووة و ويلايةتةكانيش ئةمانة بوون: (هةمةدان- ئورمية- قةرةمسين- شاري كورد- ئيلام- شارةزوور- ئاميَدي- موسلَ- جزيرة- حةلةب- نوسةييبين- ئامةد- ئورفة- ميافارقين- ئةرزةرووم- بةتليس) ثايتةختةكةشي بة قةلاَي بةهارى باكوري خؤرئاواى شاري هةمةدان </a:t>
            </a:r>
            <a:r>
              <a:rPr lang="ar-SA" sz="800" dirty="0"/>
              <a:t>دانا.</a:t>
            </a:r>
            <a:endParaRPr lang="en-US" sz="800" dirty="0"/>
          </a:p>
          <a:p>
            <a:pPr marL="0" indent="0" algn="r" rtl="1">
              <a:buNone/>
            </a:pPr>
            <a:endParaRPr lang="ar-IQ" sz="48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endParaRPr>
          </a:p>
        </p:txBody>
      </p:sp>
      <p:pic>
        <p:nvPicPr>
          <p:cNvPr id="4"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16632"/>
            <a:ext cx="1656184"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8708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IQ"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rPr>
              <a:t>          قؤناغةكانى ميَذووى كورد</a:t>
            </a:r>
            <a:endParaRPr lang="en-US"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endParaRPr>
          </a:p>
        </p:txBody>
      </p:sp>
      <p:sp>
        <p:nvSpPr>
          <p:cNvPr id="7" name="Rectangle 6"/>
          <p:cNvSpPr/>
          <p:nvPr/>
        </p:nvSpPr>
        <p:spPr>
          <a:xfrm>
            <a:off x="107504" y="1412776"/>
            <a:ext cx="8928992" cy="5256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sz="2400" dirty="0">
                <a:solidFill>
                  <a:schemeClr val="dk1"/>
                </a:solidFill>
                <a:cs typeface="Ali_K_Sharif bold" pitchFamily="2" charset="-78"/>
              </a:rPr>
              <a:t>1- سةردةمي ثيَش ميَذوو: هةزاران سالَ ثيَش زاين تا سالَى 3600 ثيَش زاين، لةو كاتةدا فةرمانرةواى (نارام سين)ى كورى (سةرجؤنى يةكةم) بةدةستى (طؤتى ئاراراتى)لة ناوضووة، ليَرةوة زنجيرةى فةرمانرِةواى طؤتى دةستى ثيَكردووة كة زياتر لة دوو سةدةى خاياندووة.</a:t>
            </a:r>
            <a:endParaRPr lang="en-US" sz="2400" dirty="0">
              <a:solidFill>
                <a:schemeClr val="dk1"/>
              </a:solidFill>
              <a:cs typeface="Ali_K_Sharif bold" pitchFamily="2" charset="-78"/>
            </a:endParaRPr>
          </a:p>
          <a:p>
            <a:pPr algn="just" rtl="1"/>
            <a:r>
              <a:rPr lang="ar-SA" sz="2400" dirty="0">
                <a:solidFill>
                  <a:schemeClr val="dk1"/>
                </a:solidFill>
                <a:cs typeface="Ali_K_Sharif bold" pitchFamily="2" charset="-78"/>
              </a:rPr>
              <a:t>2- لةسالَى3600 تا 853 ث.ز: لةم كاتةدا كورد لةطةلَ سؤمةرييةكان و ئةكةد و كلدانى و ئاشوورى  ثةيوةندى كردووة، تا ثةيدابوونى (كةيقوبادى كورد) سةردةمى دروستبوونى دةولَةتى ماد، ئةو كاتة فارسةكان ثيَيان دةوترا ثارسياوة و بةشيَك بوون لةماد.</a:t>
            </a:r>
            <a:endParaRPr lang="en-US" sz="2400" dirty="0">
              <a:solidFill>
                <a:schemeClr val="dk1"/>
              </a:solidFill>
              <a:cs typeface="Ali_K_Sharif bold" pitchFamily="2" charset="-78"/>
            </a:endParaRPr>
          </a:p>
          <a:p>
            <a:pPr algn="just" rtl="1"/>
            <a:r>
              <a:rPr lang="ar-SA" sz="2400" dirty="0">
                <a:solidFill>
                  <a:schemeClr val="dk1"/>
                </a:solidFill>
                <a:cs typeface="Ali_K_Sharif bold" pitchFamily="2" charset="-78"/>
              </a:rPr>
              <a:t>3- سةردةمى فةرمانرةواى ماد 853_550ث.ز: قؤناغى دةولَةتى كورد، لةم قؤناغةدا كورد لةسةر ناوضةيةكى فراواندا هةبوو ميَذووييةكى  ديارى هةبوو وةك لة سةرضاوةكاندا باسكراوة.</a:t>
            </a:r>
            <a:endParaRPr lang="en-US" sz="2400" dirty="0">
              <a:solidFill>
                <a:schemeClr val="dk1"/>
              </a:solidFill>
              <a:cs typeface="Ali_K_Sharif bold" pitchFamily="2" charset="-78"/>
            </a:endParaRPr>
          </a:p>
          <a:p>
            <a:pPr algn="just" rtl="1"/>
            <a:r>
              <a:rPr lang="ar-SA" sz="2400" dirty="0">
                <a:solidFill>
                  <a:schemeClr val="dk1"/>
                </a:solidFill>
                <a:cs typeface="Ali_K_Sharif bold" pitchFamily="2" charset="-78"/>
              </a:rPr>
              <a:t>4- رِوخانى دةولَةتى ماد550ث.ز: بةدةستى هةخامةنشينةكان بة سةركردايةتى كؤرش، ليَرةوة ميَذووى دةسةلاَتى كورد بةرةو شكست دةرِوات تاوةكو سةدةى بيست.</a:t>
            </a:r>
            <a:endParaRPr lang="en-US" sz="2400" dirty="0">
              <a:solidFill>
                <a:schemeClr val="dk1"/>
              </a:solidFill>
              <a:cs typeface="Ali_K_Sharif bold" pitchFamily="2" charset="-78"/>
            </a:endParaRPr>
          </a:p>
        </p:txBody>
      </p:sp>
      <p:pic>
        <p:nvPicPr>
          <p:cNvPr id="4"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305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rPr>
              <a:t>         قؤناغةكانى ميَذووى كورد</a:t>
            </a:r>
            <a:endParaRPr lang="en-US"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251520" y="1447800"/>
            <a:ext cx="8640960" cy="5221560"/>
          </a:xfrm>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20000"/>
          </a:bodyPr>
          <a:lstStyle/>
          <a:p>
            <a:pPr algn="just" rtl="1"/>
            <a:r>
              <a:rPr lang="ar-SA" sz="2800" dirty="0">
                <a:solidFill>
                  <a:schemeClr val="dk1"/>
                </a:solidFill>
                <a:cs typeface="Ali_K_Sharif bold" pitchFamily="2" charset="-78"/>
              </a:rPr>
              <a:t>5- لة سالَى550ث.ز تاوةكو سةردةمى ئيسلام: لةم قؤناغةدا بةهؤى كاريطةرى ئاينةوة كة كورد رِؤلَيَكى طرنطى بةشيَوةيةكى سةربةخؤ نةبووة، هةرضةندة ناوبةناو لة ناوضةى جوطرافياى تةسك و ماوة كورتدا فةرمانرةواى خؤى هةبووة، بةلاَم نةيتوانيوة دةولَةت دروستبكات، بة ثيَضةوانةوة لةناو ميرنشيينةكان خؤشياندا شةرِ و ثيَكداداني خويَناوى رِووى داوة.</a:t>
            </a:r>
            <a:endParaRPr lang="en-US" sz="2800" dirty="0">
              <a:solidFill>
                <a:schemeClr val="dk1"/>
              </a:solidFill>
              <a:cs typeface="Ali_K_Sharif bold" pitchFamily="2" charset="-78"/>
            </a:endParaRPr>
          </a:p>
          <a:p>
            <a:pPr algn="just" rtl="1"/>
            <a:r>
              <a:rPr lang="ar-SA" sz="2800" dirty="0">
                <a:solidFill>
                  <a:schemeClr val="dk1"/>
                </a:solidFill>
                <a:cs typeface="Ali_K_Sharif bold" pitchFamily="2" charset="-78"/>
              </a:rPr>
              <a:t>6- ميَذووى كورد لة سةردةمى ئيسلامدا تاوةكو سةردةمى نؤزدةيةم  ئةم ميَذووة </a:t>
            </a:r>
            <a:r>
              <a:rPr lang="ar-IQ" sz="2800" dirty="0">
                <a:solidFill>
                  <a:schemeClr val="dk1"/>
                </a:solidFill>
                <a:cs typeface="Ali_K_Sharif bold" pitchFamily="2" charset="-78"/>
              </a:rPr>
              <a:t>بةشداريكردنى كوردة لة دروستكردنى شارستانى ئيسلامى</a:t>
            </a:r>
            <a:r>
              <a:rPr lang="ar-SA" sz="2800" dirty="0">
                <a:solidFill>
                  <a:schemeClr val="dk1"/>
                </a:solidFill>
                <a:cs typeface="Ali_K_Sharif bold" pitchFamily="2" charset="-78"/>
              </a:rPr>
              <a:t>.</a:t>
            </a:r>
            <a:endParaRPr lang="en-US" sz="2800" dirty="0">
              <a:solidFill>
                <a:schemeClr val="dk1"/>
              </a:solidFill>
              <a:cs typeface="Ali_K_Sharif bold" pitchFamily="2" charset="-78"/>
            </a:endParaRPr>
          </a:p>
          <a:p>
            <a:pPr algn="just" rtl="1"/>
            <a:r>
              <a:rPr lang="ar-SA" sz="2800" dirty="0">
                <a:solidFill>
                  <a:schemeClr val="dk1"/>
                </a:solidFill>
                <a:cs typeface="Ali_K_Sharif bold" pitchFamily="2" charset="-78"/>
              </a:rPr>
              <a:t>7- ميَذووي هاوضةرخى كورد نيوةى دووةمى سةدةمى نؤزدة و سةدةى بيست: ئةم ميَذووة زؤرترى لةسةر نوسراوة و رِووداوةكانى تؤمار كراو</a:t>
            </a:r>
            <a:r>
              <a:rPr lang="ar-IQ" sz="2800" dirty="0">
                <a:solidFill>
                  <a:schemeClr val="dk1"/>
                </a:solidFill>
                <a:cs typeface="Ali_K_Sharif bold" pitchFamily="2" charset="-78"/>
              </a:rPr>
              <a:t>ة، </a:t>
            </a:r>
            <a:r>
              <a:rPr lang="ar-SA" sz="2800" dirty="0">
                <a:solidFill>
                  <a:schemeClr val="dk1"/>
                </a:solidFill>
                <a:cs typeface="Ali_K_Sharif bold" pitchFamily="2" charset="-78"/>
              </a:rPr>
              <a:t> ليَرةوة ميَذوونوسانى كورد بةدياركةوتن و كةم تا زؤر هةولَى جديان بةدى دةكةين.</a:t>
            </a:r>
            <a:endParaRPr lang="en-US" sz="2800" dirty="0">
              <a:solidFill>
                <a:schemeClr val="dk1"/>
              </a:solidFill>
              <a:cs typeface="Ali_K_Sharif bold" pitchFamily="2" charset="-78"/>
            </a:endParaRPr>
          </a:p>
          <a:p>
            <a:pPr algn="just" rtl="1"/>
            <a:r>
              <a:rPr lang="ar-SA" sz="2800" dirty="0">
                <a:solidFill>
                  <a:schemeClr val="dk1"/>
                </a:solidFill>
                <a:cs typeface="Ali_K_Sharif bold" pitchFamily="2" charset="-78"/>
              </a:rPr>
              <a:t>    ئةوةى ثيَويستة بوتريَت زؤربةى سةرضاوة ميَذووييةكان ئاماذة بؤ ئةوة دةكةن، كة كوردستان يةكيَكة لةو ناوضانةى سةرةتاي ذيانى مرؤظى تيا بةدةركةوتبيَت، هةروةك ئةشكةوتى شانةدةر لة ئاكرىَ كة ثاشماوةى مرؤظى "نياندةرتالَ" ى تيا دؤزراوةتة و ئةشكةوتى هةزارميَرد لة سليَمانى و واتة 60-40 هةزار سالَ بةر لة مةسيح ذيان هةبووة و 20 هةزار سالَ بةر لة مةسيح ذيان لة قةلاى ضةرموو هةبووة و دةستيان كردوة بة كشتوكالَ بة ثيَى ئةو كةرةستة سةرةتاييانةى دؤزراوةتةوة.</a:t>
            </a:r>
            <a:endParaRPr lang="en-US" sz="2800" dirty="0">
              <a:solidFill>
                <a:schemeClr val="dk1"/>
              </a:solidFill>
              <a:cs typeface="Ali_K_Sharif bold" pitchFamily="2" charset="-78"/>
            </a:endParaRPr>
          </a:p>
          <a:p>
            <a:endParaRPr lang="ar-IQ" dirty="0"/>
          </a:p>
        </p:txBody>
      </p:sp>
      <p:pic>
        <p:nvPicPr>
          <p:cNvPr id="4"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081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2" y="129841"/>
            <a:ext cx="8819005" cy="6395503"/>
          </a:xfrm>
          <a:solidFill>
            <a:srgbClr val="92D050"/>
          </a:solidFill>
        </p:spPr>
        <p:txBody>
          <a:bodyPr>
            <a:normAutofit fontScale="55000" lnSpcReduction="20000"/>
          </a:bodyPr>
          <a:lstStyle/>
          <a:p>
            <a:pPr marL="0" indent="0" algn="l" rtl="1">
              <a:buNone/>
            </a:pPr>
            <a:endParaRPr lang="ar-IQ" sz="3000" dirty="0">
              <a:cs typeface="Ali_K_Samik" pitchFamily="2" charset="-78"/>
            </a:endParaRPr>
          </a:p>
          <a:p>
            <a:pPr marL="0" lvl="0" indent="0" algn="just" rtl="1">
              <a:buNone/>
            </a:pPr>
            <a:r>
              <a:rPr lang="ar-SA" sz="5100" b="1" dirty="0">
                <a:solidFill>
                  <a:srgbClr val="0070C0"/>
                </a:solidFill>
                <a:cs typeface="Ali_K_Jiddah" pitchFamily="2" charset="-78"/>
              </a:rPr>
              <a:t> </a:t>
            </a:r>
            <a:r>
              <a:rPr lang="ar-SA" sz="6500" b="1" i="1" u="sng" dirty="0">
                <a:solidFill>
                  <a:srgbClr val="0070C0"/>
                </a:solidFill>
                <a:cs typeface="Ali_K_Alwand" pitchFamily="2" charset="-78"/>
              </a:rPr>
              <a:t>كوردؤلؤجى (ضةمك و ثيَناسة):  </a:t>
            </a:r>
            <a:endParaRPr lang="en-US" sz="6500" b="1" dirty="0">
              <a:solidFill>
                <a:srgbClr val="0070C0"/>
              </a:solidFill>
              <a:cs typeface="Ali_K_Alwand" pitchFamily="2" charset="-78"/>
            </a:endParaRPr>
          </a:p>
          <a:p>
            <a:pPr marL="0" indent="0" algn="just" rtl="1">
              <a:buNone/>
            </a:pPr>
            <a:r>
              <a:rPr lang="ar-SA" sz="6000" dirty="0">
                <a:cs typeface="Ali_K_Alwand" pitchFamily="2" charset="-78"/>
              </a:rPr>
              <a:t>     كوردناسيي بة فةرِةنسي (كوردؤلؤجي</a:t>
            </a:r>
            <a:r>
              <a:rPr lang="ar-IQ" sz="6000" dirty="0">
                <a:cs typeface="Ali_K_Alwand" pitchFamily="2" charset="-78"/>
              </a:rPr>
              <a:t> </a:t>
            </a:r>
            <a:r>
              <a:rPr lang="en-GB" sz="6000" dirty="0" err="1">
                <a:cs typeface="Ali_K_Alwand" pitchFamily="2" charset="-78"/>
              </a:rPr>
              <a:t>Kurdologie</a:t>
            </a:r>
            <a:r>
              <a:rPr lang="ar-SA" sz="6000" dirty="0">
                <a:cs typeface="Ali_K_Alwand" pitchFamily="2" charset="-78"/>
              </a:rPr>
              <a:t>)</a:t>
            </a:r>
            <a:endParaRPr lang="ar-IQ" sz="6000" dirty="0">
              <a:cs typeface="Ali_K_Alwand" pitchFamily="2" charset="-78"/>
            </a:endParaRPr>
          </a:p>
          <a:p>
            <a:pPr marL="0" indent="0" algn="just" rtl="1">
              <a:buNone/>
            </a:pPr>
            <a:r>
              <a:rPr lang="ar-IQ" sz="6000" dirty="0">
                <a:cs typeface="Ali_K_Alwand" pitchFamily="2" charset="-78"/>
              </a:rPr>
              <a:t>                  </a:t>
            </a:r>
            <a:r>
              <a:rPr lang="ar-SA" sz="6000" dirty="0">
                <a:cs typeface="Ali_K_Alwand" pitchFamily="2" charset="-78"/>
              </a:rPr>
              <a:t>بة ئينطليزى (</a:t>
            </a:r>
            <a:r>
              <a:rPr lang="en-GB" sz="6000" dirty="0" err="1">
                <a:cs typeface="Ali_K_Alwand" pitchFamily="2" charset="-78"/>
              </a:rPr>
              <a:t>Kurdology</a:t>
            </a:r>
            <a:r>
              <a:rPr lang="ar-SA" sz="6000" dirty="0">
                <a:cs typeface="Ali_K_Alwand" pitchFamily="2" charset="-78"/>
              </a:rPr>
              <a:t>)</a:t>
            </a:r>
            <a:endParaRPr lang="ar-IQ" sz="6000" dirty="0">
              <a:cs typeface="Ali_K_Alwand" pitchFamily="2" charset="-78"/>
            </a:endParaRPr>
          </a:p>
          <a:p>
            <a:pPr marL="0" indent="0" algn="just" rtl="1">
              <a:buNone/>
            </a:pPr>
            <a:r>
              <a:rPr lang="ar-IQ" sz="7300" b="1" dirty="0">
                <a:solidFill>
                  <a:srgbClr val="0070C0"/>
                </a:solidFill>
                <a:cs typeface="Ali_K_Alwand" pitchFamily="2" charset="-78"/>
              </a:rPr>
              <a:t>*</a:t>
            </a:r>
            <a:r>
              <a:rPr lang="ar-IQ" sz="7300" dirty="0">
                <a:cs typeface="Ali_K_Alwand" pitchFamily="2" charset="-78"/>
              </a:rPr>
              <a:t> </a:t>
            </a:r>
            <a:r>
              <a:rPr lang="ar-IQ" sz="6000" dirty="0">
                <a:cs typeface="Ali_K_Alwand" pitchFamily="2" charset="-78"/>
              </a:rPr>
              <a:t>ئاستى وشة  -  وةك زاراوة </a:t>
            </a:r>
            <a:r>
              <a:rPr lang="en-US" sz="6000" dirty="0">
                <a:cs typeface="Ali_K_Alwand" pitchFamily="2" charset="-78"/>
              </a:rPr>
              <a:t>logy</a:t>
            </a:r>
            <a:r>
              <a:rPr lang="ar-IQ" sz="6000" dirty="0">
                <a:cs typeface="Ali_K_Alwand" pitchFamily="2" charset="-78"/>
              </a:rPr>
              <a:t>   </a:t>
            </a:r>
            <a:r>
              <a:rPr lang="en-US" sz="6000" dirty="0" err="1">
                <a:cs typeface="Ali_K_Alwand" pitchFamily="2" charset="-78"/>
              </a:rPr>
              <a:t>kurdology</a:t>
            </a:r>
            <a:r>
              <a:rPr lang="en-US" sz="6000" dirty="0">
                <a:cs typeface="Ali_K_Alwand" pitchFamily="2" charset="-78"/>
              </a:rPr>
              <a:t>  =   </a:t>
            </a:r>
            <a:r>
              <a:rPr lang="en-US" sz="6000" dirty="0" err="1">
                <a:cs typeface="Ali_K_Alwand" pitchFamily="2" charset="-78"/>
              </a:rPr>
              <a:t>kurd</a:t>
            </a:r>
            <a:r>
              <a:rPr lang="en-US" sz="6000" dirty="0">
                <a:cs typeface="Ali_K_Alwand" pitchFamily="2" charset="-78"/>
              </a:rPr>
              <a:t>   +</a:t>
            </a:r>
            <a:endParaRPr lang="ar-IQ" sz="6000" dirty="0">
              <a:cs typeface="Ali_K_Alwand" pitchFamily="2" charset="-78"/>
            </a:endParaRPr>
          </a:p>
          <a:p>
            <a:pPr marL="0" indent="0" algn="just" rtl="1">
              <a:buNone/>
            </a:pPr>
            <a:r>
              <a:rPr lang="ar-IQ" sz="6000" dirty="0">
                <a:cs typeface="Ali_K_Alwand" pitchFamily="2" charset="-78"/>
              </a:rPr>
              <a:t>                     ناسين + زانست  ناوى نةتةوةكة </a:t>
            </a:r>
            <a:r>
              <a:rPr lang="en-US" sz="6000" dirty="0">
                <a:cs typeface="Ali_K_Alwand" pitchFamily="2" charset="-78"/>
              </a:rPr>
              <a:t> = </a:t>
            </a:r>
            <a:r>
              <a:rPr lang="ar-IQ" sz="6000" dirty="0">
                <a:cs typeface="Ali_K_Alwand" pitchFamily="2" charset="-78"/>
              </a:rPr>
              <a:t>زانستيَكى نويَ</a:t>
            </a:r>
          </a:p>
          <a:p>
            <a:pPr marL="0" indent="0" algn="just" rtl="1">
              <a:buNone/>
            </a:pPr>
            <a:endParaRPr lang="ar-IQ" sz="6000" dirty="0">
              <a:cs typeface="Ali_K_Alwand" pitchFamily="2" charset="-78"/>
            </a:endParaRPr>
          </a:p>
          <a:p>
            <a:pPr marL="0" indent="0" algn="just" rtl="1">
              <a:buNone/>
            </a:pPr>
            <a:r>
              <a:rPr lang="ar-IQ" sz="7300" b="1" dirty="0">
                <a:solidFill>
                  <a:srgbClr val="0070C0"/>
                </a:solidFill>
                <a:cs typeface="Ali_K_Alwand" pitchFamily="2" charset="-78"/>
              </a:rPr>
              <a:t>*</a:t>
            </a:r>
            <a:r>
              <a:rPr lang="ar-IQ" sz="6000" dirty="0">
                <a:cs typeface="Ali_K_Alwand" pitchFamily="2" charset="-78"/>
              </a:rPr>
              <a:t> ئاستى رِستة  - وةك ضةمك </a:t>
            </a:r>
            <a:r>
              <a:rPr lang="en-US" sz="6000" dirty="0">
                <a:cs typeface="Ali_K_Alwand" pitchFamily="2" charset="-78"/>
              </a:rPr>
              <a:t> = </a:t>
            </a:r>
            <a:r>
              <a:rPr lang="ar-IQ" sz="6000" dirty="0">
                <a:cs typeface="Ali_K_Alwand" pitchFamily="2" charset="-78"/>
              </a:rPr>
              <a:t>ثيَناسة جياوازةكان</a:t>
            </a:r>
          </a:p>
          <a:p>
            <a:pPr marL="0" indent="0" algn="just" rtl="1">
              <a:buNone/>
            </a:pPr>
            <a:r>
              <a:rPr lang="ar-SA" sz="6000" dirty="0">
                <a:cs typeface="Ali_K_Alwand" pitchFamily="2" charset="-78"/>
              </a:rPr>
              <a:t>ئةو زانستةية كة طرنطى دةدات بة ليَكؤلَينةوة لة هةموو لايةنيَكى ذيان و ك</a:t>
            </a:r>
            <a:r>
              <a:rPr lang="ar-IQ" sz="6000" dirty="0">
                <a:cs typeface="Ali_K_Alwand" pitchFamily="2" charset="-78"/>
              </a:rPr>
              <a:t>و</a:t>
            </a:r>
            <a:r>
              <a:rPr lang="ar-SA" sz="6000" dirty="0">
                <a:cs typeface="Ali_K_Alwand" pitchFamily="2" charset="-78"/>
              </a:rPr>
              <a:t>لتو</a:t>
            </a:r>
            <a:r>
              <a:rPr lang="ar-IQ" sz="6000" dirty="0">
                <a:cs typeface="Ali_K_Alwand" pitchFamily="2" charset="-78"/>
              </a:rPr>
              <a:t>و</a:t>
            </a:r>
            <a:r>
              <a:rPr lang="ar-SA" sz="6000" dirty="0">
                <a:cs typeface="Ali_K_Alwand" pitchFamily="2" charset="-78"/>
              </a:rPr>
              <a:t>ر و دابةنةريت و</a:t>
            </a:r>
            <a:r>
              <a:rPr lang="ar-IQ" sz="6000" dirty="0">
                <a:cs typeface="Ali_K_Alwand" pitchFamily="2" charset="-78"/>
              </a:rPr>
              <a:t> زمان و</a:t>
            </a:r>
            <a:r>
              <a:rPr lang="ar-SA" sz="6000" dirty="0">
                <a:cs typeface="Ali_K_Alwand" pitchFamily="2" charset="-78"/>
              </a:rPr>
              <a:t> ميَذووى طةلى كورد.</a:t>
            </a:r>
            <a:endParaRPr lang="ar-IQ" sz="6000" dirty="0">
              <a:cs typeface="Ali_K_Alwand"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2" y="129841"/>
            <a:ext cx="1728192" cy="12829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67781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03232" cy="1440160"/>
          </a:xfrm>
        </p:spPr>
        <p:txBody>
          <a:bodyPr>
            <a:normAutofit/>
          </a:bodyPr>
          <a:lstStyle/>
          <a:p>
            <a:pPr rtl="1"/>
            <a:r>
              <a:rPr lang="ar-IQ" sz="48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rPr>
              <a:t>ئيمثرِاتؤريَتى مــــــاد 700 – 549ث.ز</a:t>
            </a:r>
            <a:endParaRPr lang="en-US" sz="48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107504" y="1447800"/>
            <a:ext cx="8928992" cy="5410200"/>
          </a:xfrm>
        </p:spPr>
        <p:txBody>
          <a:bodyPr>
            <a:normAutofit fontScale="92500" lnSpcReduction="10000"/>
          </a:bodyPr>
          <a:lstStyle/>
          <a:p>
            <a:pPr algn="just" rtl="1"/>
            <a:endParaRPr lang="ar-IQ" sz="3200" dirty="0">
              <a:solidFill>
                <a:schemeClr val="dk1"/>
              </a:solidFill>
              <a:cs typeface="Ali_K_Sharif bold" pitchFamily="2" charset="-78"/>
            </a:endParaRPr>
          </a:p>
          <a:p>
            <a:pPr algn="just" rtl="1"/>
            <a:r>
              <a:rPr lang="ar-IQ" sz="2400" dirty="0">
                <a:solidFill>
                  <a:schemeClr val="dk1"/>
                </a:solidFill>
                <a:cs typeface="Ali_K_Sharif bold" pitchFamily="2" charset="-78"/>
              </a:rPr>
              <a:t>زاراوةى ماد يان مادا: - خةلَكانى بةهيَز – مةزن</a:t>
            </a:r>
          </a:p>
          <a:p>
            <a:pPr algn="just" rtl="1"/>
            <a:r>
              <a:rPr lang="ar-IQ" sz="2400" dirty="0">
                <a:solidFill>
                  <a:schemeClr val="dk1"/>
                </a:solidFill>
                <a:cs typeface="Ali_K_Sharif bold" pitchFamily="2" charset="-78"/>
              </a:rPr>
              <a:t>ماد و رِةضةلَةك:       - وةك بنةمالَة – وةك نةتةوة</a:t>
            </a:r>
          </a:p>
          <a:p>
            <a:pPr algn="just" rtl="1"/>
            <a:r>
              <a:rPr lang="ar-IQ" sz="2400" dirty="0">
                <a:solidFill>
                  <a:schemeClr val="dk1"/>
                </a:solidFill>
                <a:cs typeface="Ali_K_Sharif bold" pitchFamily="2" charset="-78"/>
              </a:rPr>
              <a:t>سةركردةكانى ماد:</a:t>
            </a:r>
          </a:p>
          <a:p>
            <a:pPr marL="0" indent="0" algn="r" rtl="1">
              <a:buNone/>
            </a:pPr>
            <a:r>
              <a:rPr lang="ar-IQ" sz="2400" dirty="0">
                <a:solidFill>
                  <a:schemeClr val="dk1"/>
                </a:solidFill>
                <a:cs typeface="Ali_K_Sharif bold" pitchFamily="2" charset="-78"/>
              </a:rPr>
              <a:t>                       </a:t>
            </a:r>
            <a:r>
              <a:rPr lang="ar-IQ" sz="3900" dirty="0">
                <a:solidFill>
                  <a:schemeClr val="dk1"/>
                </a:solidFill>
                <a:cs typeface="Ali_K_Sharif bold" pitchFamily="2" charset="-78"/>
              </a:rPr>
              <a:t>دياكؤ </a:t>
            </a:r>
            <a:endParaRPr lang="ar-IQ" sz="2400" dirty="0">
              <a:solidFill>
                <a:schemeClr val="dk1"/>
              </a:solidFill>
              <a:cs typeface="Ali_K_Sharif bold" pitchFamily="2" charset="-78"/>
            </a:endParaRPr>
          </a:p>
          <a:p>
            <a:pPr marL="0" indent="0" algn="just" rtl="1">
              <a:buNone/>
            </a:pPr>
            <a:r>
              <a:rPr lang="ar-IQ" sz="2400" dirty="0">
                <a:solidFill>
                  <a:schemeClr val="dk1"/>
                </a:solidFill>
                <a:cs typeface="Ali_K_Sharif bold" pitchFamily="2" charset="-78"/>
              </a:rPr>
              <a:t> </a:t>
            </a:r>
          </a:p>
          <a:p>
            <a:pPr marL="0" indent="0" algn="just" rtl="1">
              <a:buNone/>
            </a:pPr>
            <a:r>
              <a:rPr lang="ar-IQ" sz="2800" dirty="0">
                <a:solidFill>
                  <a:schemeClr val="dk1"/>
                </a:solidFill>
                <a:cs typeface="Ali_K_Sharif bold" pitchFamily="2" charset="-78"/>
              </a:rPr>
              <a:t>                   </a:t>
            </a:r>
            <a:r>
              <a:rPr lang="ar-IQ" sz="3000" dirty="0">
                <a:solidFill>
                  <a:schemeClr val="dk1"/>
                </a:solidFill>
                <a:cs typeface="Ali_K_Sharif bold" pitchFamily="2" charset="-78"/>
              </a:rPr>
              <a:t>فراوراتيس </a:t>
            </a:r>
            <a:endParaRPr lang="ar-IQ" sz="2800" dirty="0">
              <a:solidFill>
                <a:schemeClr val="dk1"/>
              </a:solidFill>
              <a:cs typeface="Ali_K_Sharif bold" pitchFamily="2" charset="-78"/>
            </a:endParaRPr>
          </a:p>
          <a:p>
            <a:pPr marL="0" indent="0" algn="just" rtl="1">
              <a:buNone/>
            </a:pPr>
            <a:endParaRPr lang="ar-IQ" sz="2400" dirty="0">
              <a:solidFill>
                <a:schemeClr val="dk1"/>
              </a:solidFill>
              <a:cs typeface="Ali_K_Sharif bold" pitchFamily="2" charset="-78"/>
            </a:endParaRPr>
          </a:p>
          <a:p>
            <a:pPr marL="0" indent="0" algn="just" rtl="1">
              <a:buNone/>
            </a:pPr>
            <a:r>
              <a:rPr lang="ar-IQ" sz="3000" dirty="0">
                <a:solidFill>
                  <a:schemeClr val="dk1"/>
                </a:solidFill>
                <a:cs typeface="Ali_K_Sharif bold" pitchFamily="2" charset="-78"/>
              </a:rPr>
              <a:t>                 </a:t>
            </a:r>
            <a:r>
              <a:rPr lang="ar-IQ" sz="2800" dirty="0">
                <a:solidFill>
                  <a:schemeClr val="dk1"/>
                </a:solidFill>
                <a:cs typeface="Ali_K_Sharif bold" pitchFamily="2" charset="-78"/>
              </a:rPr>
              <a:t>كةيخوسرةو</a:t>
            </a:r>
          </a:p>
          <a:p>
            <a:pPr marL="0" indent="0" algn="just" rtl="1">
              <a:buNone/>
            </a:pPr>
            <a:r>
              <a:rPr lang="ar-IQ" sz="2400" dirty="0">
                <a:solidFill>
                  <a:schemeClr val="dk1"/>
                </a:solidFill>
                <a:cs typeface="Ali_K_Sharif bold" pitchFamily="2" charset="-78"/>
              </a:rPr>
              <a:t> </a:t>
            </a:r>
          </a:p>
          <a:p>
            <a:pPr marL="0" indent="0" algn="just" rtl="1">
              <a:buNone/>
            </a:pPr>
            <a:r>
              <a:rPr lang="ar-IQ" sz="2400" dirty="0">
                <a:solidFill>
                  <a:schemeClr val="dk1"/>
                </a:solidFill>
                <a:cs typeface="Ali_K_Sharif bold" pitchFamily="2" charset="-78"/>
              </a:rPr>
              <a:t>                     ئةستياطز (زوحاك)</a:t>
            </a:r>
          </a:p>
          <a:p>
            <a:pPr marL="0" indent="0" algn="just" rtl="1">
              <a:buNone/>
            </a:pPr>
            <a:endParaRPr lang="ar-IQ" sz="2400" dirty="0">
              <a:solidFill>
                <a:schemeClr val="dk1"/>
              </a:solidFill>
              <a:cs typeface="Ali_K_Sharif bold" pitchFamily="2" charset="-78"/>
            </a:endParaRPr>
          </a:p>
          <a:p>
            <a:pPr marL="0" indent="0" algn="just" rtl="1">
              <a:buNone/>
            </a:pPr>
            <a:r>
              <a:rPr lang="ar-IQ" sz="2400" dirty="0">
                <a:solidFill>
                  <a:schemeClr val="dk1"/>
                </a:solidFill>
                <a:cs typeface="Ali_K_Sharif bold" pitchFamily="2" charset="-78"/>
              </a:rPr>
              <a:t>                        كؤرش</a:t>
            </a:r>
          </a:p>
          <a:p>
            <a:pPr algn="just" rtl="1"/>
            <a:endParaRPr lang="ar-IQ" dirty="0"/>
          </a:p>
        </p:txBody>
      </p:sp>
      <p:cxnSp>
        <p:nvCxnSpPr>
          <p:cNvPr id="8" name="Straight Arrow Connector 7"/>
          <p:cNvCxnSpPr/>
          <p:nvPr/>
        </p:nvCxnSpPr>
        <p:spPr>
          <a:xfrm>
            <a:off x="7092280" y="3573016"/>
            <a:ext cx="0" cy="5039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026" name="Picture 2" descr="C:\Users\soma\Desktop\قلمرو-ی-ماده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9"/>
            <a:ext cx="435597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oma\Desktop\146201884800_KAYXUSRAW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5146"/>
            <a:ext cx="4355976" cy="195930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6876256" y="3573016"/>
            <a:ext cx="0" cy="5039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a:off x="6915322" y="5200861"/>
            <a:ext cx="0" cy="5039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7092280" y="5200861"/>
            <a:ext cx="0" cy="5039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6911641" y="5949280"/>
            <a:ext cx="0" cy="5039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7092280" y="5949280"/>
            <a:ext cx="0" cy="5039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a:off x="6927848" y="4381754"/>
            <a:ext cx="0" cy="5039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7092280" y="4381754"/>
            <a:ext cx="0" cy="5039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1" name="Picture 43" descr="Description: C:\Users\Netcom\AppData\Local\Microsoft\Windows\Burn\Burn\Untitled-1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16632"/>
            <a:ext cx="151216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22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sz="4800" b="1" i="1" cap="all" dirty="0">
                <a:ln w="9000" cmpd="sng">
                  <a:solidFill>
                    <a:schemeClr val="accent4">
                      <a:shade val="50000"/>
                      <a:satMod val="120000"/>
                    </a:schemeClr>
                  </a:solidFill>
                  <a:prstDash val="solid"/>
                </a:ln>
                <a:solidFill>
                  <a:schemeClr val="bg1">
                    <a:lumMod val="65000"/>
                  </a:schemeClr>
                </a:solidFill>
                <a:effectLst>
                  <a:reflection blurRad="12700" stA="28000" endPos="45000" dist="1000" dir="5400000" sy="-100000" algn="bl" rotWithShape="0"/>
                </a:effectLst>
                <a:cs typeface="Ali_K_Samik" pitchFamily="2" charset="-78"/>
              </a:rPr>
              <a:t>ئيمثرِاتؤريَتى مــــــاد</a:t>
            </a:r>
            <a:endParaRPr lang="en-US" sz="4800" b="1" i="1" cap="all" dirty="0">
              <a:ln w="9000" cmpd="sng">
                <a:solidFill>
                  <a:schemeClr val="accent4">
                    <a:shade val="50000"/>
                    <a:satMod val="120000"/>
                  </a:schemeClr>
                </a:solidFill>
                <a:prstDash val="solid"/>
              </a:ln>
              <a:solidFill>
                <a:schemeClr val="bg1">
                  <a:lumMod val="65000"/>
                </a:schemeClr>
              </a:solidFill>
              <a:effectLst>
                <a:reflection blurRad="12700" stA="28000" endPos="45000" dist="1000" dir="5400000" sy="-100000" algn="bl" rotWithShape="0"/>
              </a:effectLst>
              <a:cs typeface="Ali_K_Samik" pitchFamily="2" charset="-78"/>
            </a:endParaRPr>
          </a:p>
        </p:txBody>
      </p:sp>
      <p:pic>
        <p:nvPicPr>
          <p:cNvPr id="1026" name="Picture 2" descr="C:\Users\soma\Desktop\mad.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2880320" cy="5616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851920" y="1412776"/>
            <a:ext cx="3240360" cy="5112568"/>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IQ" sz="4000" dirty="0">
                <a:cs typeface="Ali_K_Sharif bold" pitchFamily="2" charset="-78"/>
              </a:rPr>
              <a:t>ئايين</a:t>
            </a:r>
          </a:p>
          <a:p>
            <a:pPr algn="ctr" rtl="1"/>
            <a:r>
              <a:rPr lang="ar-IQ" sz="4000" dirty="0">
                <a:cs typeface="Ali_K_Sharif bold" pitchFamily="2" charset="-78"/>
              </a:rPr>
              <a:t>جلوبةرط</a:t>
            </a:r>
          </a:p>
          <a:p>
            <a:pPr algn="ctr" rtl="1"/>
            <a:r>
              <a:rPr lang="ar-IQ" sz="4000" dirty="0">
                <a:cs typeface="Ali_K_Sharif bold" pitchFamily="2" charset="-78"/>
              </a:rPr>
              <a:t>ثيشة</a:t>
            </a:r>
          </a:p>
          <a:p>
            <a:pPr algn="ctr" rtl="1"/>
            <a:r>
              <a:rPr lang="ar-IQ" sz="4000" dirty="0">
                <a:cs typeface="Ali_K_Sharif bold" pitchFamily="2" charset="-78"/>
              </a:rPr>
              <a:t>بيناسازي </a:t>
            </a:r>
          </a:p>
          <a:p>
            <a:pPr algn="ctr"/>
            <a:r>
              <a:rPr lang="ar-IQ" sz="4000" dirty="0">
                <a:cs typeface="Ali_K_Sharif bold" pitchFamily="2" charset="-78"/>
              </a:rPr>
              <a:t>زمان</a:t>
            </a:r>
          </a:p>
        </p:txBody>
      </p:sp>
      <p:pic>
        <p:nvPicPr>
          <p:cNvPr id="5"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0421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784976" cy="1228998"/>
          </a:xfrm>
        </p:spPr>
        <p:txBody>
          <a:bodyPr>
            <a:normAutofit/>
          </a:bodyPr>
          <a:lstStyle/>
          <a:p>
            <a:pPr algn="ctr" rtl="1"/>
            <a:r>
              <a:rPr lang="ar-IQ" sz="6000" b="1" i="1" cap="all" dirty="0">
                <a:ln w="9000" cmpd="sng">
                  <a:solidFill>
                    <a:schemeClr val="accent4">
                      <a:shade val="50000"/>
                      <a:satMod val="120000"/>
                    </a:schemeClr>
                  </a:solidFill>
                  <a:prstDash val="solid"/>
                </a:ln>
                <a:solidFill>
                  <a:schemeClr val="bg1">
                    <a:lumMod val="65000"/>
                  </a:schemeClr>
                </a:solidFill>
                <a:effectLst>
                  <a:reflection blurRad="12700" stA="28000" endPos="45000" dist="1000" dir="5400000" sy="-100000" algn="bl" rotWithShape="0"/>
                </a:effectLst>
                <a:cs typeface="Ali_K_Samik" pitchFamily="2" charset="-78"/>
              </a:rPr>
              <a:t>ئيمثرِاتؤريَتى مــــــاد</a:t>
            </a:r>
            <a:endParaRPr lang="en-US" sz="6000" b="1" i="1" cap="all" dirty="0">
              <a:ln w="9000" cmpd="sng">
                <a:solidFill>
                  <a:schemeClr val="accent4">
                    <a:shade val="50000"/>
                    <a:satMod val="120000"/>
                  </a:schemeClr>
                </a:solidFill>
                <a:prstDash val="solid"/>
              </a:ln>
              <a:solidFill>
                <a:schemeClr val="bg1">
                  <a:lumMod val="65000"/>
                </a:schemeClr>
              </a:solidFill>
              <a:effectLst>
                <a:reflection blurRad="12700" stA="28000" endPos="45000" dist="1000" dir="5400000" sy="-100000" algn="bl" rotWithShape="0"/>
              </a:effectLst>
              <a:cs typeface="Ali_K_Samik" pitchFamily="2" charset="-78"/>
            </a:endParaRPr>
          </a:p>
        </p:txBody>
      </p:sp>
      <p:pic>
        <p:nvPicPr>
          <p:cNvPr id="1026" name="Picture 2" descr="C:\Users\soma\Desktop\mad.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70551" y="1425652"/>
            <a:ext cx="4320480" cy="517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4716016" y="1412776"/>
            <a:ext cx="4104456" cy="5184576"/>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en-US" sz="2800" dirty="0">
              <a:cs typeface="Ali_K_Sharif bold" pitchFamily="2" charset="-78"/>
            </a:endParaRPr>
          </a:p>
          <a:p>
            <a:pPr algn="ctr"/>
            <a:r>
              <a:rPr lang="en-US" sz="2800" dirty="0" err="1">
                <a:cs typeface="Ali_K_Sharif bold" pitchFamily="2" charset="-78"/>
              </a:rPr>
              <a:t>Gauthra</a:t>
            </a:r>
            <a:endParaRPr lang="en-US" sz="2800" dirty="0">
              <a:cs typeface="Ali_K_Sharif bold" pitchFamily="2" charset="-78"/>
            </a:endParaRPr>
          </a:p>
          <a:p>
            <a:pPr algn="ctr"/>
            <a:r>
              <a:rPr lang="en-US" sz="2800" dirty="0">
                <a:cs typeface="Ali_K_Sharif bold" pitchFamily="2" charset="-78"/>
              </a:rPr>
              <a:t>Ganja</a:t>
            </a:r>
          </a:p>
          <a:p>
            <a:pPr algn="ctr"/>
            <a:r>
              <a:rPr lang="en-US" sz="2800" dirty="0" err="1">
                <a:cs typeface="Ali_K_Sharif bold" pitchFamily="2" charset="-78"/>
              </a:rPr>
              <a:t>Hezahra</a:t>
            </a:r>
            <a:endParaRPr lang="en-US" sz="2800" dirty="0">
              <a:cs typeface="Ali_K_Sharif bold" pitchFamily="2" charset="-78"/>
            </a:endParaRPr>
          </a:p>
          <a:p>
            <a:pPr algn="ctr"/>
            <a:r>
              <a:rPr lang="en-US" sz="2800" dirty="0" err="1">
                <a:cs typeface="Ali_K_Sharif bold" pitchFamily="2" charset="-78"/>
              </a:rPr>
              <a:t>Masa</a:t>
            </a:r>
            <a:endParaRPr lang="en-US" sz="2800" dirty="0">
              <a:cs typeface="Ali_K_Sharif bold" pitchFamily="2" charset="-78"/>
            </a:endParaRPr>
          </a:p>
          <a:p>
            <a:pPr algn="ctr"/>
            <a:r>
              <a:rPr lang="en-US" sz="2800" dirty="0" err="1">
                <a:cs typeface="Ali_K_Sharif bold" pitchFamily="2" charset="-78"/>
              </a:rPr>
              <a:t>Pathra</a:t>
            </a:r>
            <a:endParaRPr lang="en-US" sz="2800" dirty="0">
              <a:cs typeface="Ali_K_Sharif bold" pitchFamily="2" charset="-78"/>
            </a:endParaRPr>
          </a:p>
          <a:p>
            <a:pPr algn="ctr"/>
            <a:r>
              <a:rPr lang="en-US" sz="2800" dirty="0" err="1">
                <a:cs typeface="Ali_K_Sharif bold" pitchFamily="2" charset="-78"/>
              </a:rPr>
              <a:t>Sar</a:t>
            </a:r>
            <a:endParaRPr lang="en-US" sz="2800" dirty="0">
              <a:cs typeface="Ali_K_Sharif bold" pitchFamily="2" charset="-78"/>
            </a:endParaRPr>
          </a:p>
          <a:p>
            <a:pPr algn="ctr"/>
            <a:r>
              <a:rPr lang="en-US" sz="2800" dirty="0" err="1">
                <a:cs typeface="Ali_K_Sharif bold" pitchFamily="2" charset="-78"/>
              </a:rPr>
              <a:t>Baraza</a:t>
            </a:r>
            <a:endParaRPr lang="en-US" sz="2800" dirty="0">
              <a:cs typeface="Ali_K_Sharif bold" pitchFamily="2" charset="-78"/>
            </a:endParaRPr>
          </a:p>
          <a:p>
            <a:pPr algn="ctr"/>
            <a:r>
              <a:rPr lang="en-US" sz="2800" dirty="0" err="1">
                <a:cs typeface="Ali_K_Sharif bold" pitchFamily="2" charset="-78"/>
              </a:rPr>
              <a:t>Aspa</a:t>
            </a:r>
            <a:endParaRPr lang="en-US" sz="2800" dirty="0">
              <a:cs typeface="Ali_K_Sharif bold" pitchFamily="2" charset="-78"/>
            </a:endParaRPr>
          </a:p>
          <a:p>
            <a:pPr algn="ctr"/>
            <a:r>
              <a:rPr lang="en-US" sz="2800" dirty="0" err="1">
                <a:cs typeface="Ali_K_Sharif bold" pitchFamily="2" charset="-78"/>
              </a:rPr>
              <a:t>Asa</a:t>
            </a:r>
            <a:endParaRPr lang="en-US" sz="2800" dirty="0">
              <a:cs typeface="Ali_K_Sharif bold" pitchFamily="2" charset="-78"/>
            </a:endParaRPr>
          </a:p>
          <a:p>
            <a:pPr algn="ctr"/>
            <a:r>
              <a:rPr lang="en-US" sz="2800" dirty="0" err="1">
                <a:cs typeface="Ali_K_Sharif bold" pitchFamily="2" charset="-78"/>
              </a:rPr>
              <a:t>Atr</a:t>
            </a:r>
            <a:r>
              <a:rPr lang="en-US" sz="2800" dirty="0">
                <a:cs typeface="Ali_K_Sharif bold" pitchFamily="2" charset="-78"/>
              </a:rPr>
              <a:t>- </a:t>
            </a:r>
            <a:r>
              <a:rPr lang="en-US" sz="2800" dirty="0" err="1">
                <a:cs typeface="Ali_K_Sharif bold" pitchFamily="2" charset="-78"/>
              </a:rPr>
              <a:t>brzana</a:t>
            </a:r>
            <a:endParaRPr lang="en-US" sz="2800" dirty="0">
              <a:cs typeface="Ali_K_Sharif bold" pitchFamily="2" charset="-78"/>
            </a:endParaRPr>
          </a:p>
          <a:p>
            <a:pPr algn="ctr"/>
            <a:r>
              <a:rPr lang="en-US" sz="2800" dirty="0" err="1">
                <a:cs typeface="Ali_K_Sharif bold" pitchFamily="2" charset="-78"/>
              </a:rPr>
              <a:t>Baga</a:t>
            </a:r>
            <a:r>
              <a:rPr lang="en-US" sz="2800" dirty="0">
                <a:cs typeface="Ali_K_Sharif bold" pitchFamily="2" charset="-78"/>
              </a:rPr>
              <a:t>- </a:t>
            </a:r>
            <a:r>
              <a:rPr lang="en-US" sz="2800" dirty="0" err="1">
                <a:cs typeface="Ali_K_Sharif bold" pitchFamily="2" charset="-78"/>
              </a:rPr>
              <a:t>banda</a:t>
            </a:r>
            <a:endParaRPr lang="en-US" sz="2800" dirty="0">
              <a:cs typeface="Ali_K_Sharif bold" pitchFamily="2" charset="-78"/>
            </a:endParaRPr>
          </a:p>
          <a:p>
            <a:pPr algn="ctr"/>
            <a:r>
              <a:rPr lang="en-US" sz="2400" dirty="0" err="1">
                <a:cs typeface="Ali_K_Sharif bold" pitchFamily="2" charset="-78"/>
              </a:rPr>
              <a:t>Brza</a:t>
            </a:r>
            <a:endParaRPr lang="en-US" sz="2400" dirty="0">
              <a:cs typeface="Ali_K_Sharif bold" pitchFamily="2" charset="-78"/>
            </a:endParaRPr>
          </a:p>
          <a:p>
            <a:pPr algn="ctr"/>
            <a:endParaRPr lang="ar-IQ" sz="4000" dirty="0">
              <a:cs typeface="Ali_K_Sharif bold" pitchFamily="2" charset="-78"/>
            </a:endParaRPr>
          </a:p>
        </p:txBody>
      </p:sp>
      <p:pic>
        <p:nvPicPr>
          <p:cNvPr id="5"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8979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style>
          <a:lnRef idx="1">
            <a:schemeClr val="dk1"/>
          </a:lnRef>
          <a:fillRef idx="2">
            <a:schemeClr val="dk1"/>
          </a:fillRef>
          <a:effectRef idx="1">
            <a:schemeClr val="dk1"/>
          </a:effectRef>
          <a:fontRef idx="minor">
            <a:schemeClr val="dk1"/>
          </a:fontRef>
        </p:style>
        <p:txBody>
          <a:bodyPr/>
          <a:lstStyle/>
          <a:p>
            <a:pPr rtl="1"/>
            <a:r>
              <a:rPr lang="ar-IQ"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rPr>
              <a:t>كــورد لـة ســــةردةمى ثـيَـش ئيســــلام</a:t>
            </a:r>
            <a:endParaRPr lang="en-US"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107504" y="1447800"/>
            <a:ext cx="8928992" cy="5005536"/>
          </a:xfrm>
        </p:spPr>
        <p:txBody>
          <a:bodyPr/>
          <a:lstStyle/>
          <a:p>
            <a:pPr algn="r" rtl="1"/>
            <a:endParaRPr lang="ar-IQ" dirty="0"/>
          </a:p>
          <a:p>
            <a:pPr algn="r" rtl="1"/>
            <a:r>
              <a:rPr lang="ar-IQ" sz="48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  وةك بةرِيَوةبردن</a:t>
            </a:r>
          </a:p>
          <a:p>
            <a:pPr algn="r" rtl="1"/>
            <a:r>
              <a:rPr lang="ar-IQ" sz="48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  وةك ئايين</a:t>
            </a:r>
          </a:p>
          <a:p>
            <a:pPr algn="r" rtl="1"/>
            <a:r>
              <a:rPr lang="ar-IQ" sz="48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  وةك طوزةران</a:t>
            </a:r>
          </a:p>
          <a:p>
            <a:pPr marL="0" indent="0" algn="r" rtl="1">
              <a:buNone/>
            </a:pPr>
            <a:endParaRPr lang="ar-IQ" sz="48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endParaRPr>
          </a:p>
          <a:p>
            <a:pPr marL="0" indent="0" algn="r" rtl="1">
              <a:buNone/>
            </a:pPr>
            <a:r>
              <a:rPr lang="ar-IQ" sz="3200" b="1" i="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mj-lt"/>
                <a:ea typeface="+mj-ea"/>
                <a:cs typeface="Ali_K_Samik" pitchFamily="2" charset="-78"/>
              </a:rPr>
              <a:t>ماد         هاخامةنشين          ئةشكانييةكان         ساسانييةكان           ئيسلام</a:t>
            </a:r>
          </a:p>
        </p:txBody>
      </p:sp>
      <p:sp>
        <p:nvSpPr>
          <p:cNvPr id="4" name="Left Arrow 3"/>
          <p:cNvSpPr/>
          <p:nvPr/>
        </p:nvSpPr>
        <p:spPr>
          <a:xfrm>
            <a:off x="7956376" y="5347364"/>
            <a:ext cx="504056" cy="216024"/>
          </a:xfrm>
          <a:prstGeom prst="leftArrow">
            <a:avLst/>
          </a:prstGeom>
          <a:ln>
            <a:solidFill>
              <a:srgbClr val="00B0F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b="1" i="1" u="sng" dirty="0">
              <a:solidFill>
                <a:srgbClr val="00B0F0"/>
              </a:solidFill>
              <a:effectLst>
                <a:outerShdw blurRad="38100" dist="38100" dir="2700000" algn="tl">
                  <a:srgbClr val="000000">
                    <a:alpha val="43137"/>
                  </a:srgbClr>
                </a:outerShdw>
              </a:effectLst>
            </a:endParaRPr>
          </a:p>
        </p:txBody>
      </p:sp>
      <p:sp>
        <p:nvSpPr>
          <p:cNvPr id="5" name="Left Arrow 4"/>
          <p:cNvSpPr/>
          <p:nvPr/>
        </p:nvSpPr>
        <p:spPr>
          <a:xfrm>
            <a:off x="3419872" y="5392136"/>
            <a:ext cx="504056" cy="216024"/>
          </a:xfrm>
          <a:prstGeom prst="leftArrow">
            <a:avLst/>
          </a:prstGeom>
          <a:ln>
            <a:solidFill>
              <a:srgbClr val="00B0F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b="1" i="1" u="sng" dirty="0">
              <a:solidFill>
                <a:srgbClr val="00B0F0"/>
              </a:solidFill>
              <a:effectLst>
                <a:outerShdw blurRad="38100" dist="38100" dir="2700000" algn="tl">
                  <a:srgbClr val="000000">
                    <a:alpha val="43137"/>
                  </a:srgbClr>
                </a:outerShdw>
              </a:effectLst>
            </a:endParaRPr>
          </a:p>
        </p:txBody>
      </p:sp>
      <p:sp>
        <p:nvSpPr>
          <p:cNvPr id="6" name="Left Arrow 5"/>
          <p:cNvSpPr/>
          <p:nvPr/>
        </p:nvSpPr>
        <p:spPr>
          <a:xfrm>
            <a:off x="5796136" y="5362908"/>
            <a:ext cx="504056" cy="216024"/>
          </a:xfrm>
          <a:prstGeom prst="leftArrow">
            <a:avLst/>
          </a:prstGeom>
          <a:ln>
            <a:solidFill>
              <a:srgbClr val="00B0F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b="1" i="1" u="sng" dirty="0">
              <a:solidFill>
                <a:srgbClr val="00B0F0"/>
              </a:solidFill>
              <a:effectLst>
                <a:outerShdw blurRad="38100" dist="38100" dir="2700000" algn="tl">
                  <a:srgbClr val="000000">
                    <a:alpha val="43137"/>
                  </a:srgbClr>
                </a:outerShdw>
              </a:effectLst>
            </a:endParaRPr>
          </a:p>
        </p:txBody>
      </p:sp>
      <p:sp>
        <p:nvSpPr>
          <p:cNvPr id="7" name="Left Arrow 6"/>
          <p:cNvSpPr/>
          <p:nvPr/>
        </p:nvSpPr>
        <p:spPr>
          <a:xfrm>
            <a:off x="1115616" y="5345596"/>
            <a:ext cx="504056" cy="216024"/>
          </a:xfrm>
          <a:prstGeom prst="leftArrow">
            <a:avLst/>
          </a:prstGeom>
          <a:ln>
            <a:solidFill>
              <a:srgbClr val="00B0F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b="1" i="1" u="sng" dirty="0">
              <a:solidFill>
                <a:srgbClr val="00B0F0"/>
              </a:solidFill>
              <a:effectLst>
                <a:outerShdw blurRad="38100" dist="38100" dir="2700000" algn="tl">
                  <a:srgbClr val="000000">
                    <a:alpha val="43137"/>
                  </a:srgbClr>
                </a:outerShdw>
              </a:effectLst>
            </a:endParaRPr>
          </a:p>
        </p:txBody>
      </p:sp>
      <p:pic>
        <p:nvPicPr>
          <p:cNvPr id="8"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6632"/>
            <a:ext cx="158417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9871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style>
          <a:lnRef idx="1">
            <a:schemeClr val="dk1"/>
          </a:lnRef>
          <a:fillRef idx="2">
            <a:schemeClr val="dk1"/>
          </a:fillRef>
          <a:effectRef idx="1">
            <a:schemeClr val="dk1"/>
          </a:effectRef>
          <a:fontRef idx="minor">
            <a:schemeClr val="dk1"/>
          </a:fontRef>
        </p:style>
        <p:txBody>
          <a:bodyPr/>
          <a:lstStyle/>
          <a:p>
            <a:pPr algn="ctr" rtl="1"/>
            <a:r>
              <a:rPr lang="ar-IQ"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rPr>
              <a:t>         كــورد لـة ســــةردةمى ئيســــلامدا</a:t>
            </a:r>
            <a:endParaRPr lang="en-US"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467544" y="1447800"/>
            <a:ext cx="8219256" cy="4572000"/>
          </a:xfrm>
        </p:spPr>
        <p:txBody>
          <a:bodyPr/>
          <a:lstStyle/>
          <a:p>
            <a:pPr algn="r" rtl="1"/>
            <a:endParaRPr lang="ar-IQ" dirty="0"/>
          </a:p>
          <a:p>
            <a:pPr algn="r" rtl="1"/>
            <a:r>
              <a:rPr lang="ar-IQ" sz="48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  سةردةمى ثيَغةمبةر (د.خ) </a:t>
            </a:r>
          </a:p>
          <a:p>
            <a:pPr marL="0" indent="0" algn="r" rtl="1">
              <a:buNone/>
            </a:pPr>
            <a:r>
              <a:rPr lang="ar-IQ" sz="40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                                   كابانى كوردي و مةيمونةى كورِي</a:t>
            </a:r>
          </a:p>
          <a:p>
            <a:pPr algn="r" rtl="1"/>
            <a:r>
              <a:rPr lang="ar-IQ" sz="48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  سةردةمى ئةبوبةكري سديق</a:t>
            </a:r>
          </a:p>
          <a:p>
            <a:pPr algn="r" rtl="1"/>
            <a:r>
              <a:rPr lang="ar-IQ" sz="48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  سةردةمى عومةرى كورِي خةتاب</a:t>
            </a:r>
          </a:p>
        </p:txBody>
      </p:sp>
      <p:pic>
        <p:nvPicPr>
          <p:cNvPr id="4"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493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642194"/>
          </a:xfrm>
        </p:spPr>
        <p:txBody>
          <a:bodyPr>
            <a:normAutofit/>
          </a:bodyPr>
          <a:lstStyle/>
          <a:p>
            <a:pPr algn="ctr" rtl="1"/>
            <a:r>
              <a:rPr lang="ar-IQ"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cs typeface="Ali_K_Samik" pitchFamily="2" charset="-78"/>
              </a:rPr>
              <a:t>           بؤضي هيَزي ئيسلامى لة قؤناغي يةكةمى فتوحاتدا رِوو لة ناوضةكانى شام و عيَراق  دةكات؟</a:t>
            </a:r>
            <a:endParaRPr lang="ar-SA"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755576" y="2276872"/>
            <a:ext cx="7772400" cy="3779912"/>
          </a:xfrm>
        </p:spPr>
        <p:txBody>
          <a:bodyPr>
            <a:normAutofit/>
          </a:bodyPr>
          <a:lstStyle/>
          <a:p>
            <a:pPr algn="r" rtl="1">
              <a:buFontTx/>
              <a:buChar char="-"/>
            </a:pPr>
            <a:r>
              <a:rPr lang="ar-IQ" sz="4600" dirty="0">
                <a:solidFill>
                  <a:schemeClr val="accent1"/>
                </a:solidFill>
                <a:latin typeface="+mj-lt"/>
                <a:ea typeface="+mj-ea"/>
                <a:cs typeface="Ali_K_Alwand" pitchFamily="2" charset="-78"/>
              </a:rPr>
              <a:t>ميَذووي شارستانييةتةكان</a:t>
            </a:r>
          </a:p>
          <a:p>
            <a:pPr algn="r" rtl="1">
              <a:buFontTx/>
              <a:buChar char="-"/>
            </a:pPr>
            <a:r>
              <a:rPr lang="ar-IQ" sz="4600" dirty="0">
                <a:solidFill>
                  <a:schemeClr val="accent1"/>
                </a:solidFill>
                <a:latin typeface="+mj-lt"/>
                <a:ea typeface="+mj-ea"/>
                <a:cs typeface="Ali_K_Alwand" pitchFamily="2" charset="-78"/>
              </a:rPr>
              <a:t>هةبوونى ئيمثرِاتؤريَتى جياواز</a:t>
            </a:r>
          </a:p>
          <a:p>
            <a:pPr algn="r" rtl="1">
              <a:buFontTx/>
              <a:buChar char="-"/>
            </a:pPr>
            <a:r>
              <a:rPr lang="ar-IQ" sz="4600" dirty="0">
                <a:solidFill>
                  <a:schemeClr val="accent1"/>
                </a:solidFill>
                <a:latin typeface="+mj-lt"/>
                <a:ea typeface="+mj-ea"/>
                <a:cs typeface="Ali_K_Alwand" pitchFamily="2" charset="-78"/>
              </a:rPr>
              <a:t>هةبوونى شارِيَي بازرطانى و سةرضاوةى ئابورى</a:t>
            </a:r>
          </a:p>
          <a:p>
            <a:pPr marL="0" indent="0" algn="r" rtl="1">
              <a:buNone/>
            </a:pPr>
            <a:endParaRPr lang="ar-SA" sz="3700" dirty="0">
              <a:cs typeface="Ali_K_Sharif bold" pitchFamily="2" charset="-78"/>
            </a:endParaRPr>
          </a:p>
        </p:txBody>
      </p:sp>
      <p:pic>
        <p:nvPicPr>
          <p:cNvPr id="4"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16632"/>
            <a:ext cx="1512168"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173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Autofit/>
          </a:bodyPr>
          <a:lstStyle/>
          <a:p>
            <a:pPr marL="571500" indent="-571500" algn="ctr" rtl="1">
              <a:buFont typeface="Wingdings" panose="05000000000000000000" pitchFamily="2" charset="2"/>
              <a:buChar char="v"/>
            </a:pPr>
            <a:r>
              <a:rPr lang="ar-IQ" sz="36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cs typeface="Ali_K_Samik" pitchFamily="2" charset="-78"/>
              </a:rPr>
              <a:t>ئـاشـــــنابوونى كــورد بــة ئـــايينى ئيســـــلام</a:t>
            </a:r>
            <a:br>
              <a:rPr lang="ar-IQ" sz="36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cs typeface="Ali_K_Samik" pitchFamily="2" charset="-78"/>
              </a:rPr>
            </a:br>
            <a:r>
              <a:rPr lang="ar-IQ" sz="36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cs typeface="Ali_K_Samik" pitchFamily="2" charset="-78"/>
              </a:rPr>
              <a:t>لةرِوانطةى سةرضاوة جياوازةكانة</a:t>
            </a:r>
            <a:endParaRPr lang="ar-SA" sz="36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cs typeface="Ali_K_Samik" pitchFamily="2" charset="-78"/>
            </a:endParaRPr>
          </a:p>
        </p:txBody>
      </p:sp>
      <p:sp>
        <p:nvSpPr>
          <p:cNvPr id="5" name="Content Placeholder 4"/>
          <p:cNvSpPr>
            <a:spLocks noGrp="1"/>
          </p:cNvSpPr>
          <p:nvPr>
            <p:ph sz="quarter" idx="1"/>
          </p:nvPr>
        </p:nvSpPr>
        <p:spPr>
          <a:xfrm>
            <a:off x="179512" y="1447800"/>
            <a:ext cx="8712968" cy="5221560"/>
          </a:xfrm>
        </p:spPr>
        <p:txBody>
          <a:bodyPr>
            <a:normAutofit fontScale="92500" lnSpcReduction="10000"/>
          </a:bodyPr>
          <a:lstStyle/>
          <a:p>
            <a:pPr marL="0" indent="0" algn="just" rtl="1">
              <a:buNone/>
            </a:pPr>
            <a:r>
              <a:rPr lang="ar-SA" sz="34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mj-lt"/>
                <a:ea typeface="+mj-ea"/>
                <a:cs typeface="Ali_K_Samik" pitchFamily="2" charset="-78"/>
              </a:rPr>
              <a:t>ي</a:t>
            </a:r>
            <a:r>
              <a:rPr lang="ar-IQ" sz="34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mj-lt"/>
                <a:ea typeface="+mj-ea"/>
                <a:cs typeface="Ali_K_Samik" pitchFamily="2" charset="-78"/>
              </a:rPr>
              <a:t>ــ</a:t>
            </a:r>
            <a:r>
              <a:rPr lang="ar-SA" sz="34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mj-lt"/>
                <a:ea typeface="+mj-ea"/>
                <a:cs typeface="Ali_K_Samik" pitchFamily="2" charset="-78"/>
              </a:rPr>
              <a:t>ةك</a:t>
            </a:r>
            <a:r>
              <a:rPr lang="ar-IQ" sz="34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mj-lt"/>
                <a:ea typeface="+mj-ea"/>
                <a:cs typeface="Ali_K_Samik" pitchFamily="2" charset="-78"/>
              </a:rPr>
              <a:t>ــــ</a:t>
            </a:r>
            <a:r>
              <a:rPr lang="ar-SA" sz="34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mj-lt"/>
                <a:ea typeface="+mj-ea"/>
                <a:cs typeface="Ali_K_Samik" pitchFamily="2" charset="-78"/>
              </a:rPr>
              <a:t>ةم/ </a:t>
            </a:r>
            <a:r>
              <a:rPr lang="ar-SA" sz="34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لة</a:t>
            </a:r>
            <a:r>
              <a:rPr lang="ar-IQ" sz="34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 رِوانطةى ســـةرضاوة ئيســلامييةكانةوة</a:t>
            </a:r>
          </a:p>
          <a:p>
            <a:pPr marL="0" indent="0" algn="just" rtl="1">
              <a:buNone/>
            </a:pPr>
            <a:r>
              <a:rPr lang="ar-IQ" sz="34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                           كة بة "ثرؤســةى رِزطاركردن" ناوى ديَنن و ثيَيان واية:</a:t>
            </a:r>
            <a:endParaRPr lang="en-US" sz="34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endParaRPr>
          </a:p>
          <a:p>
            <a:pPr marL="320040" lvl="1"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1/ </a:t>
            </a:r>
            <a:r>
              <a:rPr lang="ar-IQ" sz="3000" dirty="0">
                <a:cs typeface="Ali_K_Alwand" pitchFamily="2" charset="-78"/>
              </a:rPr>
              <a:t>ئيسلام شةرِي نةتةوةى كوردي نةكردووة, بةلَكو شةرِي ئيمثرِاتؤريَتى كردووة.</a:t>
            </a:r>
            <a:endParaRPr lang="en-US" sz="3000" dirty="0">
              <a:cs typeface="Ali_K_Alwand" pitchFamily="2" charset="-78"/>
            </a:endParaRPr>
          </a:p>
          <a:p>
            <a:pPr marL="320040" lvl="1"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2/ </a:t>
            </a:r>
            <a:r>
              <a:rPr lang="ar-IQ" sz="3000" dirty="0">
                <a:cs typeface="Ali_K_Alwand" pitchFamily="2" charset="-78"/>
              </a:rPr>
              <a:t>ئيسلام كوردي رِزطاركرد لة زولَم و زؤري ئيمثراتؤريَتى ساسانى.</a:t>
            </a:r>
            <a:endParaRPr lang="en-US" sz="3000" dirty="0">
              <a:cs typeface="Ali_K_Alwand" pitchFamily="2" charset="-78"/>
            </a:endParaRPr>
          </a:p>
          <a:p>
            <a:pPr marL="320040" lvl="1"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3/ </a:t>
            </a:r>
            <a:r>
              <a:rPr lang="ar-IQ" sz="3000" dirty="0">
                <a:cs typeface="Ali_K_Alwand" pitchFamily="2" charset="-78"/>
              </a:rPr>
              <a:t>نةتةوةى كورد دواى ئاشنابوونى بة ئيسلام كةلَة ثياوي طةورة و زاناى تياهةلَكةوتووة.</a:t>
            </a:r>
            <a:endParaRPr lang="en-US" sz="3000" dirty="0">
              <a:cs typeface="Ali_K_Alwand" pitchFamily="2" charset="-78"/>
            </a:endParaRPr>
          </a:p>
          <a:p>
            <a:pPr marL="320040" lvl="1"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4/ </a:t>
            </a:r>
            <a:r>
              <a:rPr lang="ar-IQ" sz="3000" dirty="0">
                <a:cs typeface="Ali_K_Alwand" pitchFamily="2" charset="-78"/>
              </a:rPr>
              <a:t>ئيسلام نةتةوةى كوردي لة فرة ئايينى و بؤشايي رِؤحي رِزطاركرد.</a:t>
            </a:r>
            <a:endParaRPr lang="en-US" sz="3000" dirty="0">
              <a:cs typeface="Ali_K_Alwand" pitchFamily="2" charset="-78"/>
            </a:endParaRPr>
          </a:p>
          <a:p>
            <a:pPr marL="320040" lvl="1"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5/ </a:t>
            </a:r>
            <a:r>
              <a:rPr lang="ar-IQ" sz="3000" dirty="0">
                <a:cs typeface="Ali_K_Alwand" pitchFamily="2" charset="-78"/>
              </a:rPr>
              <a:t>كورد خؤي نةيتوانيوة ئيسلام بةكاربهيَنيَت بؤ دةولَةتدار, وةئةطةر نا ئيسلام رِيَطر نةبووة.</a:t>
            </a:r>
            <a:endParaRPr lang="en-US" sz="3000" dirty="0">
              <a:cs typeface="Ali_K_Alwand" pitchFamily="2" charset="-78"/>
            </a:endParaRPr>
          </a:p>
          <a:p>
            <a:pPr marL="320040" lvl="1"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6/ </a:t>
            </a:r>
            <a:r>
              <a:rPr lang="ar-IQ" sz="3000" dirty="0">
                <a:cs typeface="Ali_K_Alwand" pitchFamily="2" charset="-78"/>
              </a:rPr>
              <a:t>ئيسلام بووة هؤي تيَكةلَبوونى كورد بة شارستانيَتى نويَ, كة شارستانيَتى ئيسلاميية.</a:t>
            </a:r>
            <a:endParaRPr lang="en-US" sz="3000" dirty="0">
              <a:cs typeface="Ali_K_Alwand" pitchFamily="2" charset="-78"/>
            </a:endParaRPr>
          </a:p>
          <a:p>
            <a:pPr marL="0" indent="0" algn="r" rtl="1">
              <a:buNone/>
            </a:pPr>
            <a:endParaRPr lang="ar-SA" sz="3600" b="1" i="1" dirty="0">
              <a:solidFill>
                <a:schemeClr val="accent1"/>
              </a:solidFill>
              <a:cs typeface="Ali_K_Sharif bold" pitchFamily="2" charset="-78"/>
            </a:endParaRPr>
          </a:p>
          <a:p>
            <a:pPr marL="0" indent="0" algn="r" rtl="1">
              <a:buNone/>
            </a:pPr>
            <a:endParaRPr lang="ar-SA" sz="2800" b="1" i="1" dirty="0">
              <a:cs typeface="Ali_K_Sharif bold" pitchFamily="2" charset="-78"/>
            </a:endParaRPr>
          </a:p>
          <a:p>
            <a:pPr marL="0" indent="0" algn="r" rtl="1">
              <a:buNone/>
            </a:pPr>
            <a:endParaRPr lang="ar-SA" sz="2800" b="1" i="1" dirty="0">
              <a:cs typeface="Ali_K_Sharif bold" pitchFamily="2" charset="-78"/>
            </a:endParaRPr>
          </a:p>
        </p:txBody>
      </p:sp>
      <p:pic>
        <p:nvPicPr>
          <p:cNvPr id="4"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16632"/>
            <a:ext cx="115212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437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Autofit/>
          </a:bodyPr>
          <a:lstStyle/>
          <a:p>
            <a:pPr marL="571500" indent="-571500" algn="ctr" rtl="1">
              <a:buFont typeface="Wingdings" panose="05000000000000000000" pitchFamily="2" charset="2"/>
              <a:buChar char="v"/>
            </a:pPr>
            <a:r>
              <a:rPr lang="ar-IQ" sz="36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cs typeface="Ali_K_Samik" pitchFamily="2" charset="-78"/>
              </a:rPr>
              <a:t>ئـاشـــــنابوونى كــورد بــة ئـــايينى ئيســـــلام</a:t>
            </a:r>
            <a:br>
              <a:rPr lang="ar-IQ" sz="36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cs typeface="Ali_K_Samik" pitchFamily="2" charset="-78"/>
              </a:rPr>
            </a:br>
            <a:r>
              <a:rPr lang="ar-IQ" sz="36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cs typeface="Ali_K_Samik" pitchFamily="2" charset="-78"/>
              </a:rPr>
              <a:t>لةرِوانطةى سةرضاوة جياوازةكانة</a:t>
            </a:r>
            <a:endParaRPr lang="ar-SA" sz="36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cs typeface="Ali_K_Samik" pitchFamily="2" charset="-78"/>
            </a:endParaRPr>
          </a:p>
        </p:txBody>
      </p:sp>
      <p:sp>
        <p:nvSpPr>
          <p:cNvPr id="5" name="Content Placeholder 4"/>
          <p:cNvSpPr>
            <a:spLocks noGrp="1"/>
          </p:cNvSpPr>
          <p:nvPr>
            <p:ph sz="quarter" idx="1"/>
          </p:nvPr>
        </p:nvSpPr>
        <p:spPr>
          <a:xfrm>
            <a:off x="179512" y="1447800"/>
            <a:ext cx="8712968" cy="5293568"/>
          </a:xfrm>
        </p:spPr>
        <p:txBody>
          <a:bodyPr>
            <a:normAutofit fontScale="77500" lnSpcReduction="20000"/>
          </a:bodyPr>
          <a:lstStyle/>
          <a:p>
            <a:pPr marL="0" indent="0" algn="just" rtl="1">
              <a:buNone/>
            </a:pPr>
            <a:r>
              <a:rPr lang="ar-IQ" sz="46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mj-lt"/>
                <a:ea typeface="+mj-ea"/>
                <a:cs typeface="Ali_K_Samik" pitchFamily="2" charset="-78"/>
              </a:rPr>
              <a:t>دووةم</a:t>
            </a:r>
            <a:r>
              <a:rPr lang="ar-SA" sz="4600" b="1" i="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mj-lt"/>
                <a:ea typeface="+mj-ea"/>
                <a:cs typeface="Ali_K_Samik" pitchFamily="2" charset="-78"/>
              </a:rPr>
              <a:t>/ </a:t>
            </a:r>
            <a:r>
              <a:rPr lang="ar-SA" sz="4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لة</a:t>
            </a:r>
            <a:r>
              <a:rPr lang="ar-IQ" sz="4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 رِوانطـةى ســةرضـاوة نائيســلامييةكانةوة</a:t>
            </a:r>
          </a:p>
          <a:p>
            <a:pPr marL="0" indent="0" algn="just" rtl="1">
              <a:buNone/>
            </a:pPr>
            <a:r>
              <a:rPr lang="ar-IQ" sz="4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                           كة بة "ثرؤســةى داطيركاري" ناوى ديَنن و ثيَيان واية:</a:t>
            </a:r>
            <a:endParaRPr lang="en-US" sz="4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endParaRPr>
          </a:p>
          <a:p>
            <a:pPr marL="0" lvl="0"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1/ </a:t>
            </a:r>
            <a:r>
              <a:rPr lang="ar-IQ" sz="3400" dirty="0">
                <a:cs typeface="Ali_K_Alwand" pitchFamily="2" charset="-78"/>
              </a:rPr>
              <a:t>ئيسلام شةرِى نةتةوةى كورد و كولتوورةكةى كردووة.</a:t>
            </a:r>
            <a:endParaRPr lang="en-US" sz="3400" dirty="0">
              <a:cs typeface="Ali_K_Alwand" pitchFamily="2" charset="-78"/>
            </a:endParaRPr>
          </a:p>
          <a:p>
            <a:pPr marL="0"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2/ </a:t>
            </a:r>
            <a:r>
              <a:rPr lang="ar-IQ" sz="3400" dirty="0">
                <a:cs typeface="Ali_K_Alwand" pitchFamily="2" charset="-78"/>
              </a:rPr>
              <a:t>رِاستة ئيسلام كوردي رِزطاركرد لة زولَم و زؤرى ساسانى, بةلاَم تةسليمى زولَم و زؤريَكى تري كرد.</a:t>
            </a:r>
            <a:endParaRPr lang="en-US" sz="3400" dirty="0">
              <a:cs typeface="Ali_K_Alwand" pitchFamily="2" charset="-78"/>
            </a:endParaRPr>
          </a:p>
          <a:p>
            <a:pPr marL="0" lvl="0"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3/ </a:t>
            </a:r>
            <a:r>
              <a:rPr lang="ar-IQ" sz="3400" dirty="0">
                <a:cs typeface="Ali_K_Alwand" pitchFamily="2" charset="-78"/>
              </a:rPr>
              <a:t>رِاستة دواى ئاشنابوونى كورد بة ئايينى ئيسلام كةلَةثياو و زاناى تياهةلَكةوت, بةلاَم ئةمة بؤ زؤريَك لة نةتةوةكانى تريش هةرواية, ئةمة جطة لةوةى دةشيَ ناوي زؤريَك لة كةلَة ثياوانى كوردي ثيَش ئيسلام كويَركرابنةوة و لةناوضووبن.</a:t>
            </a:r>
            <a:endParaRPr lang="en-US" sz="3400" dirty="0">
              <a:cs typeface="Ali_K_Alwand" pitchFamily="2" charset="-78"/>
            </a:endParaRPr>
          </a:p>
          <a:p>
            <a:pPr marL="0"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4/ </a:t>
            </a:r>
            <a:r>
              <a:rPr lang="ar-IQ" sz="3400" dirty="0">
                <a:cs typeface="Ali_K_Alwand" pitchFamily="2" charset="-78"/>
              </a:rPr>
              <a:t>فرة ئايينى و ئةزموونى رِؤَحى جياواز نيشانةى زيندويَتى و بيركردنةوةي هةر نةتةوةيةكة.</a:t>
            </a:r>
            <a:endParaRPr lang="en-US" sz="3400" dirty="0">
              <a:cs typeface="Ali_K_Alwand" pitchFamily="2" charset="-78"/>
            </a:endParaRPr>
          </a:p>
          <a:p>
            <a:pPr marL="0" lvl="0"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5/ </a:t>
            </a:r>
            <a:r>
              <a:rPr lang="ar-IQ" sz="3400" dirty="0">
                <a:cs typeface="Ali_K_Alwand" pitchFamily="2" charset="-78"/>
              </a:rPr>
              <a:t>ئيسلام نةيهيَشتووة, يان بةربةستى سةرةكي بووة لةبةردةم دروستبوونى دةولَةتى كوردي.</a:t>
            </a:r>
            <a:endParaRPr lang="en-US" sz="3400" dirty="0">
              <a:cs typeface="Ali_K_Alwand" pitchFamily="2" charset="-78"/>
            </a:endParaRPr>
          </a:p>
          <a:p>
            <a:pPr marL="0" lvl="0" indent="0" algn="just" rtl="1">
              <a:buNone/>
            </a:pPr>
            <a:r>
              <a:rPr lang="ar-IQ" sz="30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6/ </a:t>
            </a:r>
            <a:r>
              <a:rPr lang="ar-IQ" sz="3400" dirty="0">
                <a:cs typeface="Ali_K_Alwand" pitchFamily="2" charset="-78"/>
              </a:rPr>
              <a:t>رِاستة ئيسلام بووة هؤي تيَكةلَبوونى كورد بة شارستانيَتى نويَ, بةلاَم شارستانيَتى ثيَشووى لةناوبرد.</a:t>
            </a:r>
            <a:endParaRPr lang="en-US" sz="3400" dirty="0">
              <a:cs typeface="Ali_K_Alwand" pitchFamily="2" charset="-78"/>
            </a:endParaRPr>
          </a:p>
          <a:p>
            <a:pPr marL="0" indent="0" algn="r" rtl="1">
              <a:buNone/>
            </a:pPr>
            <a:endParaRPr lang="ar-SA" sz="3600" b="1" i="1" dirty="0">
              <a:solidFill>
                <a:schemeClr val="accent1"/>
              </a:solidFill>
              <a:cs typeface="Ali_K_Sharif bold" pitchFamily="2" charset="-78"/>
            </a:endParaRPr>
          </a:p>
          <a:p>
            <a:pPr marL="0" indent="0" algn="r" rtl="1">
              <a:buNone/>
            </a:pPr>
            <a:endParaRPr lang="ar-SA" sz="2800" b="1" i="1" dirty="0">
              <a:cs typeface="Ali_K_Sharif bold" pitchFamily="2" charset="-78"/>
            </a:endParaRPr>
          </a:p>
          <a:p>
            <a:pPr marL="0" indent="0" algn="r" rtl="1">
              <a:buNone/>
            </a:pPr>
            <a:endParaRPr lang="ar-SA" sz="2800" b="1" i="1" dirty="0">
              <a:cs typeface="Ali_K_Sharif bold" pitchFamily="2" charset="-78"/>
            </a:endParaRPr>
          </a:p>
        </p:txBody>
      </p:sp>
      <p:pic>
        <p:nvPicPr>
          <p:cNvPr id="4"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16632"/>
            <a:ext cx="1215158"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122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rmAutofit/>
          </a:bodyPr>
          <a:lstStyle/>
          <a:p>
            <a:pPr algn="ctr" rtl="1"/>
            <a:r>
              <a:rPr lang="ar-IQ"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cs typeface="Ali_K_Samik" pitchFamily="2" charset="-78"/>
              </a:rPr>
              <a:t>           بؤضي كورد لةطةلَ ئيسلام زوو هةلَدةكات؟</a:t>
            </a:r>
            <a:endParaRPr lang="ar-SA"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755576" y="1484784"/>
            <a:ext cx="7772400" cy="4572000"/>
          </a:xfrm>
        </p:spPr>
        <p:txBody>
          <a:bodyPr>
            <a:normAutofit/>
          </a:bodyPr>
          <a:lstStyle/>
          <a:p>
            <a:pPr algn="r" rtl="1">
              <a:buFontTx/>
              <a:buChar char="-"/>
            </a:pPr>
            <a:r>
              <a:rPr lang="ar-IQ" sz="4600" dirty="0">
                <a:solidFill>
                  <a:schemeClr val="accent1"/>
                </a:solidFill>
                <a:latin typeface="+mj-lt"/>
                <a:ea typeface="+mj-ea"/>
                <a:cs typeface="Ali_K_Alwand" pitchFamily="2" charset="-78"/>
              </a:rPr>
              <a:t>كةشي رِؤحي</a:t>
            </a:r>
          </a:p>
          <a:p>
            <a:pPr algn="r" rtl="1">
              <a:buFontTx/>
              <a:buChar char="-"/>
            </a:pPr>
            <a:r>
              <a:rPr lang="ar-IQ" sz="4600" dirty="0">
                <a:solidFill>
                  <a:schemeClr val="accent1"/>
                </a:solidFill>
                <a:latin typeface="+mj-lt"/>
                <a:ea typeface="+mj-ea"/>
                <a:cs typeface="Ali_K_Alwand" pitchFamily="2" charset="-78"/>
              </a:rPr>
              <a:t>نزيكى كلتووري</a:t>
            </a:r>
          </a:p>
          <a:p>
            <a:pPr algn="r" rtl="1">
              <a:buFontTx/>
              <a:buChar char="-"/>
            </a:pPr>
            <a:r>
              <a:rPr lang="ar-IQ" sz="4600" dirty="0">
                <a:solidFill>
                  <a:schemeClr val="accent1"/>
                </a:solidFill>
                <a:latin typeface="+mj-lt"/>
                <a:ea typeface="+mj-ea"/>
                <a:cs typeface="Ali_K_Alwand" pitchFamily="2" charset="-78"/>
              </a:rPr>
              <a:t>خؤقوتاركردن لة جزيية</a:t>
            </a:r>
          </a:p>
          <a:p>
            <a:pPr algn="r" rtl="1">
              <a:buFontTx/>
              <a:buChar char="-"/>
            </a:pPr>
            <a:r>
              <a:rPr lang="ar-IQ" sz="4600" dirty="0">
                <a:solidFill>
                  <a:schemeClr val="accent1"/>
                </a:solidFill>
                <a:latin typeface="+mj-lt"/>
                <a:ea typeface="+mj-ea"/>
                <a:cs typeface="Ali_K_Alwand" pitchFamily="2" charset="-78"/>
              </a:rPr>
              <a:t>رِزطاربوون لة زولَمى ساسانى</a:t>
            </a:r>
          </a:p>
          <a:p>
            <a:pPr marL="0" indent="0" algn="r" rtl="1">
              <a:buNone/>
            </a:pPr>
            <a:endParaRPr lang="ar-SA" sz="3700" dirty="0">
              <a:cs typeface="Ali_K_Sharif bold" pitchFamily="2" charset="-78"/>
            </a:endParaRPr>
          </a:p>
        </p:txBody>
      </p:sp>
      <p:pic>
        <p:nvPicPr>
          <p:cNvPr id="4"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924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620688"/>
            <a:ext cx="8892480" cy="5904656"/>
          </a:xfrm>
        </p:spPr>
        <p:txBody>
          <a:bodyPr>
            <a:normAutofit fontScale="85000" lnSpcReduction="20000"/>
          </a:bodyPr>
          <a:lstStyle/>
          <a:p>
            <a:pPr marL="0" indent="0" algn="r">
              <a:buNone/>
            </a:pPr>
            <a:endParaRPr lang="ar-IQ" sz="3000" dirty="0">
              <a:cs typeface="Ali_K_Samik" pitchFamily="2" charset="-78"/>
            </a:endParaRPr>
          </a:p>
          <a:p>
            <a:pPr marL="0" indent="0" algn="ctr" rtl="1">
              <a:buNone/>
            </a:pPr>
            <a:endParaRPr lang="ar-IQ" sz="5200" b="1" i="1" dirty="0">
              <a:cs typeface="Ali_K_Sharif bold" pitchFamily="2" charset="-78"/>
            </a:endParaRPr>
          </a:p>
          <a:p>
            <a:pPr marL="0" indent="0" algn="ctr" rtl="1">
              <a:buNone/>
            </a:pPr>
            <a:r>
              <a:rPr lang="ar-IQ" sz="5600" b="1" i="1" dirty="0">
                <a:solidFill>
                  <a:srgbClr val="FFC000"/>
                </a:solidFill>
                <a:effectLst>
                  <a:outerShdw blurRad="38100" dist="38100" dir="2700000" algn="tl">
                    <a:srgbClr val="000000">
                      <a:alpha val="43137"/>
                    </a:srgbClr>
                  </a:outerShdw>
                </a:effectLst>
                <a:cs typeface="Ali_K_Sharif bold" pitchFamily="2" charset="-78"/>
              </a:rPr>
              <a:t>كورد لة ســةردةمى ئةمـةوييةكان (661- 750)ز  و عةباسـييةكاندا(749- 1258)ز</a:t>
            </a:r>
            <a:endParaRPr lang="ar-IQ" sz="3300" b="1" i="1" dirty="0">
              <a:solidFill>
                <a:srgbClr val="FFC000"/>
              </a:solidFill>
              <a:effectLst>
                <a:outerShdw blurRad="38100" dist="38100" dir="2700000" algn="tl">
                  <a:srgbClr val="000000">
                    <a:alpha val="43137"/>
                  </a:srgbClr>
                </a:outerShdw>
              </a:effectLst>
              <a:cs typeface="Ali_K_Sharif bold" pitchFamily="2" charset="-78"/>
            </a:endParaRPr>
          </a:p>
          <a:p>
            <a:pPr marL="0" indent="0" algn="r" rtl="1">
              <a:lnSpc>
                <a:spcPct val="150000"/>
              </a:lnSpc>
              <a:buNone/>
            </a:pPr>
            <a:r>
              <a:rPr lang="ar-IQ" sz="3500" b="1" i="1" dirty="0">
                <a:solidFill>
                  <a:srgbClr val="FFC000"/>
                </a:solidFill>
                <a:effectLst>
                  <a:outerShdw blurRad="38100" dist="38100" dir="2700000" algn="tl">
                    <a:srgbClr val="000000">
                      <a:alpha val="43137"/>
                    </a:srgbClr>
                  </a:outerShdw>
                </a:effectLst>
                <a:cs typeface="Ali_K_Sharif bold" pitchFamily="2" charset="-78"/>
              </a:rPr>
              <a:t>*</a:t>
            </a:r>
            <a:r>
              <a:rPr lang="ar-IQ" sz="3500" b="1" i="1" dirty="0">
                <a:solidFill>
                  <a:srgbClr val="FFC000"/>
                </a:solidFill>
                <a:cs typeface="Ali_K_Sharif bold" pitchFamily="2" charset="-78"/>
              </a:rPr>
              <a:t> </a:t>
            </a:r>
            <a:r>
              <a:rPr lang="ar-IQ" sz="3500" b="1" i="1" dirty="0">
                <a:cs typeface="Ali_K_Sharif bold" pitchFamily="2" charset="-78"/>
              </a:rPr>
              <a:t>عةبدولمةليكى كورِي مةروان – حةجاجي كورِي يوسفي سةقةفي</a:t>
            </a:r>
          </a:p>
          <a:p>
            <a:pPr marL="0" indent="0" algn="r" rtl="1">
              <a:lnSpc>
                <a:spcPct val="150000"/>
              </a:lnSpc>
              <a:buNone/>
            </a:pPr>
            <a:r>
              <a:rPr lang="ar-IQ" sz="3500" b="1" i="1" dirty="0">
                <a:solidFill>
                  <a:srgbClr val="FFC000"/>
                </a:solidFill>
                <a:effectLst>
                  <a:outerShdw blurRad="38100" dist="38100" dir="2700000" algn="tl">
                    <a:srgbClr val="000000">
                      <a:alpha val="43137"/>
                    </a:srgbClr>
                  </a:outerShdw>
                </a:effectLst>
                <a:cs typeface="Ali_K_Sharif bold" pitchFamily="2" charset="-78"/>
              </a:rPr>
              <a:t>*</a:t>
            </a:r>
            <a:r>
              <a:rPr lang="ar-IQ" sz="3500" b="1" i="1" dirty="0">
                <a:effectLst>
                  <a:outerShdw blurRad="38100" dist="38100" dir="2700000" algn="tl">
                    <a:srgbClr val="000000">
                      <a:alpha val="43137"/>
                    </a:srgbClr>
                  </a:outerShdw>
                </a:effectLst>
                <a:cs typeface="Ali_K_Sharif bold" pitchFamily="2" charset="-78"/>
              </a:rPr>
              <a:t> </a:t>
            </a:r>
            <a:r>
              <a:rPr lang="ar-IQ" sz="3500" b="1" i="1" dirty="0">
                <a:cs typeface="Ali_K_Sharif bold" pitchFamily="2" charset="-78"/>
              </a:rPr>
              <a:t>عةبدولرِةحمانى كورِي ئةشعةس – عومةري كورِي عةبدولعةزيز (718- 720)</a:t>
            </a:r>
          </a:p>
          <a:p>
            <a:pPr marL="0" indent="0" algn="r" rtl="1">
              <a:lnSpc>
                <a:spcPct val="150000"/>
              </a:lnSpc>
              <a:buNone/>
            </a:pPr>
            <a:r>
              <a:rPr lang="ar-IQ" sz="3500" b="1" i="1" dirty="0">
                <a:solidFill>
                  <a:srgbClr val="FFC000"/>
                </a:solidFill>
                <a:effectLst>
                  <a:outerShdw blurRad="38100" dist="38100" dir="2700000" algn="tl">
                    <a:srgbClr val="000000">
                      <a:alpha val="43137"/>
                    </a:srgbClr>
                  </a:outerShdw>
                </a:effectLst>
                <a:cs typeface="Ali_K_Sharif bold" pitchFamily="2" charset="-78"/>
              </a:rPr>
              <a:t>*</a:t>
            </a:r>
            <a:r>
              <a:rPr lang="ar-IQ" sz="3500" b="1" i="1" dirty="0">
                <a:effectLst>
                  <a:outerShdw blurRad="38100" dist="38100" dir="2700000" algn="tl">
                    <a:srgbClr val="000000">
                      <a:alpha val="43137"/>
                    </a:srgbClr>
                  </a:outerShdw>
                </a:effectLst>
                <a:cs typeface="Ali_K_Sharif bold" pitchFamily="2" charset="-78"/>
              </a:rPr>
              <a:t> </a:t>
            </a:r>
            <a:r>
              <a:rPr lang="ar-IQ" sz="3500" b="1" i="1" dirty="0">
                <a:cs typeface="Ali_K_Sharif bold" pitchFamily="2" charset="-78"/>
              </a:rPr>
              <a:t>ئةبو عةباسي سةفةح</a:t>
            </a:r>
          </a:p>
          <a:p>
            <a:pPr marL="0" indent="0" algn="r" rtl="1">
              <a:lnSpc>
                <a:spcPct val="150000"/>
              </a:lnSpc>
              <a:buNone/>
            </a:pPr>
            <a:r>
              <a:rPr lang="ar-IQ" sz="3500" b="1" i="1" dirty="0">
                <a:solidFill>
                  <a:srgbClr val="FFC000"/>
                </a:solidFill>
                <a:effectLst>
                  <a:outerShdw blurRad="38100" dist="38100" dir="2700000" algn="tl">
                    <a:srgbClr val="000000">
                      <a:alpha val="43137"/>
                    </a:srgbClr>
                  </a:outerShdw>
                </a:effectLst>
                <a:cs typeface="Ali_K_Sharif bold" pitchFamily="2" charset="-78"/>
              </a:rPr>
              <a:t>*</a:t>
            </a:r>
            <a:r>
              <a:rPr lang="ar-IQ" sz="3500" b="1" i="1" dirty="0">
                <a:effectLst>
                  <a:outerShdw blurRad="38100" dist="38100" dir="2700000" algn="tl">
                    <a:srgbClr val="000000">
                      <a:alpha val="43137"/>
                    </a:srgbClr>
                  </a:outerShdw>
                </a:effectLst>
                <a:cs typeface="Ali_K_Sharif bold" pitchFamily="2" charset="-78"/>
              </a:rPr>
              <a:t> </a:t>
            </a:r>
            <a:r>
              <a:rPr lang="ar-IQ" sz="3500" b="1" i="1" dirty="0">
                <a:cs typeface="Ali_K_Sharif bold" pitchFamily="2" charset="-78"/>
              </a:rPr>
              <a:t>شةرِي شارةزووري دووةم لةنيَوان ئةمةوييةكان و عةباسييةكاندا</a:t>
            </a:r>
            <a:br>
              <a:rPr lang="ar-SA" sz="3200" dirty="0">
                <a:cs typeface="Ali_K_Sharif bold" pitchFamily="2" charset="-78"/>
              </a:rPr>
            </a:br>
            <a:r>
              <a:rPr lang="ar-IQ" sz="4400" dirty="0">
                <a:cs typeface="Ali_K_Jiddah" pitchFamily="2" charset="-78"/>
              </a:rPr>
              <a:t>    </a:t>
            </a:r>
            <a:endParaRPr lang="en-US" sz="4400" dirty="0">
              <a:cs typeface="Ali_K_Jiddah"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326762"/>
      </p:ext>
    </p:extLst>
  </p:cSld>
  <p:clrMapOvr>
    <a:masterClrMapping/>
  </p:clrMapOvr>
  <p:transition spd="slow" advTm="671975">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3" y="129841"/>
            <a:ext cx="8819006" cy="6395503"/>
          </a:xfrm>
          <a:solidFill>
            <a:srgbClr val="FFCCFF"/>
          </a:solidFill>
        </p:spPr>
        <p:txBody>
          <a:bodyPr>
            <a:normAutofit fontScale="62500" lnSpcReduction="20000"/>
          </a:bodyPr>
          <a:lstStyle/>
          <a:p>
            <a:pPr marL="0" lvl="0" indent="0" algn="just" rtl="1">
              <a:buNone/>
            </a:pPr>
            <a:r>
              <a:rPr lang="ar-IQ" sz="7500" b="1" i="1" u="sng"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ميَذووى بةكارهيَنانى زاراوةى كوردؤلؤجي:</a:t>
            </a:r>
          </a:p>
          <a:p>
            <a:pPr marL="0" lvl="0" indent="0" algn="just" rtl="1">
              <a:buNone/>
            </a:pPr>
            <a:r>
              <a:rPr lang="ar-IQ" sz="4400" b="1" dirty="0">
                <a:solidFill>
                  <a:srgbClr val="FF0000"/>
                </a:solidFill>
                <a:cs typeface="Ali_K_Alwand" pitchFamily="2" charset="-78"/>
              </a:rPr>
              <a:t>1-</a:t>
            </a:r>
            <a:r>
              <a:rPr lang="ar-IQ" sz="4400" b="1" dirty="0">
                <a:cs typeface="Ali_K_Alwand" pitchFamily="2" charset="-78"/>
              </a:rPr>
              <a:t> عةبدولَلاَ جةودةت لة سالَى 1913 لة وتاريَكيدا بةناوى «اتحاد يؤلَي» </a:t>
            </a:r>
          </a:p>
          <a:p>
            <a:pPr marL="0" lvl="0" indent="0" algn="just" rtl="1">
              <a:buNone/>
            </a:pPr>
            <a:r>
              <a:rPr lang="ar-IQ" sz="4400" b="1" dirty="0">
                <a:cs typeface="Ali_K_Alwand" pitchFamily="2" charset="-78"/>
              </a:rPr>
              <a:t>لة طؤظارى رِؤذي كورد لة ذمارة: 2 بة زمانى توركى لة ئةستةمبولَ.</a:t>
            </a:r>
          </a:p>
          <a:p>
            <a:pPr marL="0" lvl="0" indent="0" algn="just" rtl="1">
              <a:buNone/>
            </a:pPr>
            <a:r>
              <a:rPr lang="ar-IQ" sz="4400" b="1" dirty="0">
                <a:solidFill>
                  <a:srgbClr val="FF0000"/>
                </a:solidFill>
                <a:cs typeface="Ali_K_Alwand" pitchFamily="2" charset="-78"/>
              </a:rPr>
              <a:t>2-</a:t>
            </a:r>
            <a:r>
              <a:rPr lang="ar-IQ" sz="4400" b="1" dirty="0">
                <a:cs typeface="Ali_K_Alwand" pitchFamily="2" charset="-78"/>
              </a:rPr>
              <a:t> كامةران بةدرخان لة سالَى 1918 لة وتاريَكيدا بةناوى </a:t>
            </a:r>
          </a:p>
          <a:p>
            <a:pPr marL="0" lvl="0" indent="0" algn="just" rtl="1">
              <a:buNone/>
            </a:pPr>
            <a:r>
              <a:rPr lang="ar-IQ" sz="4400" b="1" dirty="0">
                <a:cs typeface="Ali_K_Alwand" pitchFamily="2" charset="-78"/>
              </a:rPr>
              <a:t>«كوردلر تأريخى و اجتماعى و تدقيقات» </a:t>
            </a:r>
          </a:p>
          <a:p>
            <a:pPr marL="0" lvl="0" indent="0" algn="just" rtl="1">
              <a:buNone/>
            </a:pPr>
            <a:r>
              <a:rPr lang="ar-IQ" sz="4400" b="1" dirty="0">
                <a:cs typeface="Ali_K_Alwand" pitchFamily="2" charset="-78"/>
              </a:rPr>
              <a:t>لة طؤظارى اجتهاد لة ذمارة: 130 بة زمانى توركى لة ئةستةمبولَ.</a:t>
            </a:r>
          </a:p>
          <a:p>
            <a:pPr marL="0" lvl="0" indent="0" algn="just" rtl="1">
              <a:buNone/>
            </a:pPr>
            <a:r>
              <a:rPr lang="ar-IQ" sz="4500" b="1" dirty="0">
                <a:solidFill>
                  <a:srgbClr val="FF0000"/>
                </a:solidFill>
                <a:cs typeface="Ali_K_Alwand" pitchFamily="2" charset="-78"/>
              </a:rPr>
              <a:t>3-</a:t>
            </a:r>
            <a:r>
              <a:rPr lang="ar-IQ" sz="4400" b="1" dirty="0">
                <a:cs typeface="Ali_K_Alwand" pitchFamily="2" charset="-78"/>
              </a:rPr>
              <a:t> ...... 1919 - ...... لة طؤظارى ذين بة زمانى كوردي لة ئةستةمبولَ.</a:t>
            </a:r>
          </a:p>
          <a:p>
            <a:pPr marL="0" lvl="0" indent="0" algn="just" rtl="1">
              <a:buNone/>
            </a:pPr>
            <a:r>
              <a:rPr lang="ar-IQ" sz="4500" b="1" dirty="0">
                <a:solidFill>
                  <a:srgbClr val="FF0000"/>
                </a:solidFill>
                <a:cs typeface="Ali_K_Alwand" pitchFamily="2" charset="-78"/>
              </a:rPr>
              <a:t>4-</a:t>
            </a:r>
            <a:r>
              <a:rPr lang="ar-IQ" sz="4400" b="1" dirty="0">
                <a:cs typeface="Ali_K_Alwand" pitchFamily="2" charset="-78"/>
              </a:rPr>
              <a:t> ميَجةرسؤن لة سالَى 1920 لة وتاريَكيدا بةناوى «سةد سالَ لةمةوثيَش» لة رِؤذنامةى ثيَشكةوتن لة ذمارة: 19 بة زمانى كوردي لة سليَمانى.</a:t>
            </a:r>
          </a:p>
          <a:p>
            <a:pPr marL="0" lvl="0" indent="0" algn="just" rtl="1">
              <a:buNone/>
            </a:pPr>
            <a:r>
              <a:rPr lang="ar-IQ" sz="4500" b="1" dirty="0">
                <a:solidFill>
                  <a:srgbClr val="FF0000"/>
                </a:solidFill>
                <a:cs typeface="Ali_K_Alwand" pitchFamily="2" charset="-78"/>
              </a:rPr>
              <a:t>5-</a:t>
            </a:r>
            <a:r>
              <a:rPr lang="ar-IQ" sz="4400" b="1" dirty="0">
                <a:cs typeface="Ali_K_Alwand" pitchFamily="2" charset="-78"/>
              </a:rPr>
              <a:t> جلادت بةدرخان لة سالَى 1934 لة وتاريَكدا بةناوى «كورد و كوردستان بضاظى بيانيان» لة طؤظاري هاوار لة ذمارة: 22 و 23 بة زمانى كوردي لة ديمةشق.</a:t>
            </a:r>
          </a:p>
          <a:p>
            <a:pPr marL="0" lvl="0" indent="0" algn="just" rtl="1">
              <a:buNone/>
            </a:pPr>
            <a:r>
              <a:rPr lang="ar-IQ" sz="4500" b="1" dirty="0">
                <a:solidFill>
                  <a:srgbClr val="FF0000"/>
                </a:solidFill>
                <a:cs typeface="Ali_K_Alwand" pitchFamily="2" charset="-78"/>
              </a:rPr>
              <a:t>6-</a:t>
            </a:r>
            <a:r>
              <a:rPr lang="ar-IQ" sz="4400" b="1" dirty="0">
                <a:cs typeface="Ali_K_Alwand" pitchFamily="2" charset="-78"/>
              </a:rPr>
              <a:t> بابة عةلي لة سالَى 1940 لة وتاريَكيدا بةناوى »كورد لاى بيَطانة» لة طؤظارى طةلاويَذ لة ذمارة: 5 + 6 بة زمانى كوردى لة سليَمانى.</a:t>
            </a:r>
            <a:br>
              <a:rPr lang="ar-SA" sz="3200" dirty="0">
                <a:cs typeface="Ali_K_Sharif bold" pitchFamily="2" charset="-78"/>
              </a:rPr>
            </a:br>
            <a:r>
              <a:rPr lang="ar-IQ" sz="4400" dirty="0">
                <a:cs typeface="Ali_K_Jiddah" pitchFamily="2" charset="-78"/>
              </a:rPr>
              <a:t>    </a:t>
            </a:r>
            <a:endParaRPr lang="en-US" sz="4400" dirty="0">
              <a:cs typeface="Ali_K_Jiddah"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2" y="129841"/>
            <a:ext cx="1690214" cy="113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oma\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82" y="1268761"/>
            <a:ext cx="1690214" cy="20162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677818"/>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256148"/>
            <a:ext cx="8723312" cy="5577483"/>
          </a:xfrm>
          <a:ln>
            <a:noFill/>
          </a:ln>
        </p:spPr>
        <p:style>
          <a:lnRef idx="1">
            <a:schemeClr val="accent3"/>
          </a:lnRef>
          <a:fillRef idx="2">
            <a:schemeClr val="accent3"/>
          </a:fillRef>
          <a:effectRef idx="1">
            <a:schemeClr val="accent3"/>
          </a:effectRef>
          <a:fontRef idx="minor">
            <a:schemeClr val="dk1"/>
          </a:fontRef>
        </p:style>
        <p:txBody>
          <a:bodyPr>
            <a:normAutofit/>
          </a:bodyPr>
          <a:lstStyle/>
          <a:p>
            <a:pPr marL="0" indent="0" algn="ctr" rtl="1">
              <a:buNone/>
            </a:pPr>
            <a:r>
              <a:rPr lang="ar-IQ"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Ali_K_Samik" pitchFamily="2" charset="-78"/>
              </a:rPr>
              <a:t>كورد لة ســةردةمى عوســمانييةكان (1299) ز   و ســةفةوييةكاندا(1500) ز</a:t>
            </a:r>
            <a:endParaRPr lang="ar-SA"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Ali_K_Samik" pitchFamily="2" charset="-78"/>
            </a:endParaRPr>
          </a:p>
          <a:p>
            <a:pPr marL="0" indent="0" algn="just" rtl="1">
              <a:lnSpc>
                <a:spcPts val="3600"/>
              </a:lnSpc>
              <a:buNone/>
            </a:pPr>
            <a:r>
              <a:rPr lang="ar-IQ" sz="3000" b="1" i="1" dirty="0">
                <a:solidFill>
                  <a:srgbClr val="00B050"/>
                </a:solidFill>
                <a:effectLst>
                  <a:outerShdw blurRad="38100" dist="38100" dir="2700000" algn="tl">
                    <a:srgbClr val="000000">
                      <a:alpha val="43137"/>
                    </a:srgbClr>
                  </a:outerShdw>
                </a:effectLst>
                <a:cs typeface="Ali_K_Sharif bold" pitchFamily="2" charset="-78"/>
              </a:rPr>
              <a:t> سياسةتى شا ئيسماعيلي سةفةوي بةرامبةر بة كورد ضؤن بووة؟</a:t>
            </a:r>
          </a:p>
          <a:p>
            <a:pPr marL="0" indent="0" algn="just" rtl="1">
              <a:lnSpc>
                <a:spcPts val="3600"/>
              </a:lnSpc>
              <a:buNone/>
            </a:pPr>
            <a:r>
              <a:rPr lang="ar-IQ" sz="3000" b="1" i="1" dirty="0">
                <a:solidFill>
                  <a:srgbClr val="00B050"/>
                </a:solidFill>
                <a:effectLst>
                  <a:outerShdw blurRad="38100" dist="38100" dir="2700000" algn="tl">
                    <a:srgbClr val="000000">
                      <a:alpha val="43137"/>
                    </a:srgbClr>
                  </a:outerShdw>
                </a:effectLst>
                <a:cs typeface="Ali_K_Sharif bold" pitchFamily="2" charset="-78"/>
              </a:rPr>
              <a:t>    1</a:t>
            </a:r>
            <a:r>
              <a:rPr lang="ar-IQ" sz="3000" b="1" dirty="0">
                <a:solidFill>
                  <a:srgbClr val="00B050"/>
                </a:solidFill>
                <a:effectLst>
                  <a:outerShdw blurRad="38100" dist="38100" dir="2700000" algn="tl">
                    <a:srgbClr val="000000">
                      <a:alpha val="43137"/>
                    </a:srgbClr>
                  </a:outerShdw>
                </a:effectLst>
                <a:cs typeface="Ali_K_Sharif bold" pitchFamily="2" charset="-78"/>
              </a:rPr>
              <a:t>/</a:t>
            </a:r>
            <a:r>
              <a:rPr lang="ar-IQ" sz="3000" b="1" i="1" dirty="0">
                <a:solidFill>
                  <a:srgbClr val="00B050"/>
                </a:solidFill>
                <a:effectLst>
                  <a:outerShdw blurRad="38100" dist="38100" dir="2700000" algn="tl">
                    <a:srgbClr val="000000">
                      <a:alpha val="43137"/>
                    </a:srgbClr>
                  </a:outerShdw>
                </a:effectLst>
                <a:cs typeface="Ali_K_Sharif bold" pitchFamily="2" charset="-78"/>
              </a:rPr>
              <a:t>    </a:t>
            </a:r>
            <a:r>
              <a:rPr lang="ar-IQ" sz="3000" b="1" i="1" dirty="0">
                <a:solidFill>
                  <a:schemeClr val="accent1">
                    <a:lumMod val="75000"/>
                  </a:schemeClr>
                </a:solidFill>
                <a:cs typeface="Ali_K_Sharif bold" pitchFamily="2" charset="-78"/>
              </a:rPr>
              <a:t>نةهيَشتنى دةسةلاَتة خؤجيَييةكانى كورد.</a:t>
            </a:r>
          </a:p>
          <a:p>
            <a:pPr marL="0" indent="0" algn="just" rtl="1">
              <a:lnSpc>
                <a:spcPts val="3600"/>
              </a:lnSpc>
              <a:buNone/>
            </a:pPr>
            <a:r>
              <a:rPr lang="ar-IQ" sz="3000" b="1" i="1" dirty="0">
                <a:solidFill>
                  <a:srgbClr val="00B050"/>
                </a:solidFill>
                <a:effectLst>
                  <a:outerShdw blurRad="38100" dist="38100" dir="2700000" algn="tl">
                    <a:srgbClr val="000000">
                      <a:alpha val="43137"/>
                    </a:srgbClr>
                  </a:outerShdw>
                </a:effectLst>
                <a:cs typeface="Ali_K_Sharif bold" pitchFamily="2" charset="-78"/>
              </a:rPr>
              <a:t>    2</a:t>
            </a:r>
            <a:r>
              <a:rPr lang="ar-IQ" sz="3000" b="1" dirty="0">
                <a:solidFill>
                  <a:srgbClr val="00B050"/>
                </a:solidFill>
                <a:effectLst>
                  <a:outerShdw blurRad="38100" dist="38100" dir="2700000" algn="tl">
                    <a:srgbClr val="000000">
                      <a:alpha val="43137"/>
                    </a:srgbClr>
                  </a:outerShdw>
                </a:effectLst>
                <a:cs typeface="Ali_K_Sharif bold" pitchFamily="2" charset="-78"/>
              </a:rPr>
              <a:t>/    </a:t>
            </a:r>
            <a:r>
              <a:rPr lang="ar-IQ" sz="3000" b="1" i="1" dirty="0">
                <a:solidFill>
                  <a:schemeClr val="accent1">
                    <a:lumMod val="75000"/>
                  </a:schemeClr>
                </a:solidFill>
                <a:cs typeface="Ali_K_Sharif bold" pitchFamily="2" charset="-78"/>
              </a:rPr>
              <a:t>طؤرِينى مةزهةب و بة شيعةكردنى كورد.</a:t>
            </a:r>
          </a:p>
          <a:p>
            <a:pPr marL="0" indent="0" algn="just" rtl="1">
              <a:lnSpc>
                <a:spcPts val="3600"/>
              </a:lnSpc>
              <a:buNone/>
            </a:pPr>
            <a:r>
              <a:rPr lang="ar-IQ" sz="3000" b="1" i="1" dirty="0">
                <a:solidFill>
                  <a:srgbClr val="00B050"/>
                </a:solidFill>
                <a:effectLst>
                  <a:outerShdw blurRad="38100" dist="38100" dir="2700000" algn="tl">
                    <a:srgbClr val="000000">
                      <a:alpha val="43137"/>
                    </a:srgbClr>
                  </a:outerShdw>
                </a:effectLst>
                <a:cs typeface="Ali_K_Sharif bold" pitchFamily="2" charset="-78"/>
              </a:rPr>
              <a:t>    3</a:t>
            </a:r>
            <a:r>
              <a:rPr lang="ar-IQ" sz="3000" b="1" dirty="0">
                <a:solidFill>
                  <a:srgbClr val="00B050"/>
                </a:solidFill>
                <a:effectLst>
                  <a:outerShdw blurRad="38100" dist="38100" dir="2700000" algn="tl">
                    <a:srgbClr val="000000">
                      <a:alpha val="43137"/>
                    </a:srgbClr>
                  </a:outerShdw>
                </a:effectLst>
                <a:cs typeface="Ali_K_Sharif bold" pitchFamily="2" charset="-78"/>
              </a:rPr>
              <a:t>/</a:t>
            </a:r>
            <a:r>
              <a:rPr lang="ar-IQ" sz="3000" b="1" i="1" dirty="0">
                <a:solidFill>
                  <a:srgbClr val="00B050"/>
                </a:solidFill>
                <a:effectLst>
                  <a:outerShdw blurRad="38100" dist="38100" dir="2700000" algn="tl">
                    <a:srgbClr val="000000">
                      <a:alpha val="43137"/>
                    </a:srgbClr>
                  </a:outerShdw>
                </a:effectLst>
                <a:cs typeface="Ali_K_Sharif bold" pitchFamily="2" charset="-78"/>
              </a:rPr>
              <a:t>    </a:t>
            </a:r>
            <a:r>
              <a:rPr lang="ar-IQ" sz="3000" b="1" i="1" dirty="0">
                <a:solidFill>
                  <a:schemeClr val="accent1">
                    <a:lumMod val="75000"/>
                  </a:schemeClr>
                </a:solidFill>
                <a:cs typeface="Ali_K_Sharif bold" pitchFamily="2" charset="-78"/>
              </a:rPr>
              <a:t>دةست بةسةراطرتنى رِيَطا بازرطانييةكان.</a:t>
            </a:r>
            <a:endParaRPr lang="ar-SA" dirty="0">
              <a:cs typeface="Ali_K_Sharif bold" pitchFamily="2" charset="-78"/>
            </a:endParaRPr>
          </a:p>
        </p:txBody>
      </p:sp>
      <p:pic>
        <p:nvPicPr>
          <p:cNvPr id="4"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422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240563"/>
      </p:ext>
    </p:extLst>
  </p:cSld>
  <p:clrMapOvr>
    <a:masterClrMapping/>
  </p:clrMapOvr>
  <p:transition spd="slow" advTm="294094">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343614"/>
            <a:ext cx="8170701" cy="994122"/>
          </a:xfrm>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rtl="1"/>
            <a:r>
              <a:rPr lang="ar-IQ" sz="60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rPr>
              <a:t>شـــــةرِى ضـــالَديَران 1514ز</a:t>
            </a:r>
            <a:endParaRPr lang="en-US" sz="60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0" y="1700808"/>
            <a:ext cx="8964488" cy="4752528"/>
          </a:xfrm>
        </p:spPr>
        <p:txBody>
          <a:bodyPr>
            <a:normAutofit fontScale="40000" lnSpcReduction="20000"/>
          </a:bodyPr>
          <a:lstStyle/>
          <a:p>
            <a:pPr marL="0" indent="0" algn="just" rtl="1">
              <a:buNone/>
            </a:pPr>
            <a:r>
              <a:rPr lang="ar-IQ" sz="11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    هؤكارةكانى دروستبوونى شةرِي ضالَديَران:</a:t>
            </a:r>
          </a:p>
          <a:p>
            <a:pPr marL="0" indent="0" algn="just" rtl="1">
              <a:buNone/>
            </a:pPr>
            <a:r>
              <a:rPr lang="ar-IQ" sz="10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1-</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فراوانبوونى دةسةلاَتى سةفةوي.</a:t>
            </a:r>
          </a:p>
          <a:p>
            <a:pPr marL="0" indent="0" algn="just" rtl="1">
              <a:buNone/>
            </a:pPr>
            <a:r>
              <a:rPr lang="ar-IQ" sz="10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2-</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داطيركردنى ضةند ناوضةيةكى ذيَر دةسةلاَتى عوسمانييةكان.</a:t>
            </a:r>
          </a:p>
          <a:p>
            <a:pPr marL="0" indent="0" algn="just" rtl="1">
              <a:buNone/>
            </a:pPr>
            <a:r>
              <a:rPr lang="ar-IQ" sz="10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3-</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خراثي رِةفتاري شا ئيسماعيلي سةفةوي بةرامبةر سونةكانى ذيَر دةسةلاَتةكةى.</a:t>
            </a:r>
          </a:p>
          <a:p>
            <a:pPr marL="0" indent="0" algn="just" rtl="1">
              <a:buNone/>
            </a:pPr>
            <a:r>
              <a:rPr lang="ar-IQ" sz="10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4-</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توندوتيذي بةرامبةر هاوثةيمانةكانى سولَتانى عوسمانى.</a:t>
            </a:r>
          </a:p>
          <a:p>
            <a:pPr marL="0" indent="0" algn="just" rtl="1">
              <a:buNone/>
            </a:pPr>
            <a:r>
              <a:rPr lang="ar-IQ" sz="10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5-</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تيَكضونى ثةيوةنديي سياسي و كؤمةلاَيةتى و ئابوريان.</a:t>
            </a:r>
            <a:endParaRPr lang="ar-IQ" sz="48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endParaRPr>
          </a:p>
        </p:txBody>
      </p:sp>
      <p:pic>
        <p:nvPicPr>
          <p:cNvPr id="4"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422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402209"/>
      </p:ext>
    </p:extLst>
  </p:cSld>
  <p:clrMapOvr>
    <a:masterClrMapping/>
  </p:clrMapOvr>
  <mc:AlternateContent xmlns:mc="http://schemas.openxmlformats.org/markup-compatibility/2006" xmlns:p14="http://schemas.microsoft.com/office/powerpoint/2010/main">
    <mc:Choice Requires="p14">
      <p:transition spd="slow" p14:dur="1400" advTm="86285">
        <p14:ripple/>
      </p:transition>
    </mc:Choice>
    <mc:Fallback xmlns="">
      <p:transition spd="slow" advTm="86285">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343614"/>
            <a:ext cx="8170701" cy="994122"/>
          </a:xfrm>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rtl="1"/>
            <a:r>
              <a:rPr lang="ar-IQ" sz="60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rPr>
              <a:t>شـــــةرِى ضـــالَديَران 1514ز</a:t>
            </a:r>
            <a:endParaRPr lang="en-US" sz="60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0" y="1556792"/>
            <a:ext cx="8964488" cy="5301208"/>
          </a:xfrm>
        </p:spPr>
        <p:txBody>
          <a:bodyPr>
            <a:normAutofit fontScale="40000" lnSpcReduction="20000"/>
          </a:bodyPr>
          <a:lstStyle/>
          <a:p>
            <a:pPr marL="0" indent="0" algn="just" rtl="1">
              <a:buNone/>
            </a:pPr>
            <a:r>
              <a:rPr lang="ar-IQ" sz="12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    ئةنجامةكانى شةرِي ضالَديَران:</a:t>
            </a:r>
          </a:p>
          <a:p>
            <a:pPr marL="0" indent="0" algn="just" rtl="1">
              <a:buNone/>
            </a:pPr>
            <a:r>
              <a:rPr lang="ar-IQ" sz="10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1-</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تيَكشكاندنى سةفةوييةكان و طرتنى ثايتةختةكةيان.</a:t>
            </a:r>
          </a:p>
          <a:p>
            <a:pPr marL="0" indent="0" algn="just" rtl="1">
              <a:buNone/>
            </a:pPr>
            <a:r>
              <a:rPr lang="ar-IQ" sz="10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2-</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كةمبوونةوةي نفوزى سةفةوييةكان و زؤربةى زؤري ناوضة كوردستانييةكان كةوتة ذيَر دةسةلاَتى عوسمانييةكان.</a:t>
            </a:r>
          </a:p>
          <a:p>
            <a:pPr marL="0" indent="0" algn="just" rtl="1">
              <a:buNone/>
            </a:pPr>
            <a:r>
              <a:rPr lang="ar-IQ" sz="10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3-</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مؤركردنى ثةيمانامةيةك لةنيَوان مةلا ئيدريسي بةتليسي و عوسةمانييةكان.</a:t>
            </a:r>
          </a:p>
          <a:p>
            <a:pPr marL="0" indent="0" algn="just" rtl="1">
              <a:buNone/>
            </a:pPr>
            <a:r>
              <a:rPr lang="ar-IQ" sz="10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4-</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طؤرِينى ثةيوةنديي سةفةوييةكان و رِوكردنة ئةوروثاييةكان.</a:t>
            </a:r>
          </a:p>
          <a:p>
            <a:pPr marL="0" indent="0" algn="just" rtl="1">
              <a:buNone/>
            </a:pPr>
            <a:r>
              <a:rPr lang="ar-IQ" sz="10000" b="1" i="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Ali_K_Alwand" pitchFamily="2" charset="-78"/>
              </a:rPr>
              <a:t>5-</a:t>
            </a:r>
            <a:r>
              <a:rPr lang="ar-IQ" sz="92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j-lt"/>
                <a:ea typeface="+mj-ea"/>
                <a:cs typeface="Ali_K_Alwand" pitchFamily="2" charset="-78"/>
              </a:rPr>
              <a:t> ئةم دوو بةرةية بوونة دوذمنى هةتا هاتايي.</a:t>
            </a:r>
          </a:p>
          <a:p>
            <a:pPr marL="0" indent="0" algn="just" rtl="1">
              <a:buNone/>
            </a:pPr>
            <a:endParaRPr lang="ar-IQ" sz="6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endParaRPr>
          </a:p>
          <a:p>
            <a:pPr marL="0" indent="0" algn="ctr" rtl="1">
              <a:buNone/>
            </a:pPr>
            <a:r>
              <a:rPr lang="ar-IQ" sz="62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طرنطي شةرِ ضالَديَران</a:t>
            </a:r>
          </a:p>
        </p:txBody>
      </p:sp>
      <p:pic>
        <p:nvPicPr>
          <p:cNvPr id="4"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422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496037"/>
      </p:ext>
    </p:extLst>
  </p:cSld>
  <p:clrMapOvr>
    <a:masterClrMapping/>
  </p:clrMapOvr>
  <mc:AlternateContent xmlns:mc="http://schemas.openxmlformats.org/markup-compatibility/2006" xmlns:p14="http://schemas.microsoft.com/office/powerpoint/2010/main">
    <mc:Choice Requires="p14">
      <p:transition spd="slow" p14:dur="1400" advTm="107557">
        <p14:ripple/>
      </p:transition>
    </mc:Choice>
    <mc:Fallback xmlns="">
      <p:transition spd="slow" advTm="107557">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7344816" cy="994122"/>
          </a:xfrm>
          <a:ln/>
        </p:spPr>
        <p:style>
          <a:lnRef idx="1">
            <a:schemeClr val="accent3"/>
          </a:lnRef>
          <a:fillRef idx="2">
            <a:schemeClr val="accent3"/>
          </a:fillRef>
          <a:effectRef idx="1">
            <a:schemeClr val="accent3"/>
          </a:effectRef>
          <a:fontRef idx="minor">
            <a:schemeClr val="dk1"/>
          </a:fontRef>
        </p:style>
        <p:txBody>
          <a:bodyPr>
            <a:noAutofit/>
          </a:bodyPr>
          <a:lstStyle/>
          <a:p>
            <a:pPr algn="ctr" rtl="1"/>
            <a:r>
              <a:rPr lang="ar-IQ" sz="52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rPr>
              <a:t>كورد لة ســةدةكانى 16- 17- 18- 19</a:t>
            </a:r>
            <a:endParaRPr lang="en-US" sz="52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0" y="1412776"/>
            <a:ext cx="8964488" cy="4392488"/>
          </a:xfrm>
          <a:ln>
            <a:noFill/>
          </a:ln>
          <a:effectLst>
            <a:outerShdw blurRad="107950" dist="12700" dir="5400000" algn="ctr">
              <a:srgbClr val="000000"/>
            </a:outerShdw>
          </a:effectLst>
        </p:spPr>
        <p:txBody>
          <a:bodyPr>
            <a:normAutofit fontScale="92500" lnSpcReduction="10000"/>
          </a:bodyPr>
          <a:lstStyle/>
          <a:p>
            <a:pPr marL="0" indent="0" algn="r" rtl="1">
              <a:buNone/>
            </a:pPr>
            <a:endParaRPr lang="ar-IQ" sz="22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endParaRPr>
          </a:p>
          <a:p>
            <a:pPr marL="0" indent="0" algn="r" rtl="1">
              <a:buNone/>
            </a:pPr>
            <a:r>
              <a:rPr lang="ar-IQ" sz="4800" b="1" i="1" cap="all" dirty="0">
                <a:ln w="9000" cmpd="sng">
                  <a:solidFill>
                    <a:schemeClr val="accent4">
                      <a:shade val="50000"/>
                      <a:satMod val="120000"/>
                    </a:schemeClr>
                  </a:solidFill>
                  <a:prstDash val="solid"/>
                </a:ln>
                <a:solidFill>
                  <a:schemeClr val="accent1">
                    <a:lumMod val="40000"/>
                    <a:lumOff val="60000"/>
                  </a:schemeClr>
                </a:solidFill>
                <a:effectLst>
                  <a:reflection blurRad="12700" stA="28000" endPos="45000" dist="1000" dir="5400000" sy="-100000" algn="bl" rotWithShape="0"/>
                </a:effectLst>
                <a:latin typeface="+mj-lt"/>
                <a:ea typeface="+mj-ea"/>
                <a:cs typeface="Ali_K_Samik" pitchFamily="2" charset="-78"/>
              </a:rPr>
              <a:t>بةردةوام </a:t>
            </a:r>
            <a:r>
              <a:rPr lang="ar-IQ" sz="4400" b="1" i="1" cap="all" dirty="0">
                <a:ln w="9000" cmpd="sng">
                  <a:solidFill>
                    <a:schemeClr val="accent4">
                      <a:shade val="50000"/>
                      <a:satMod val="120000"/>
                    </a:schemeClr>
                  </a:solidFill>
                  <a:prstDash val="solid"/>
                </a:ln>
                <a:solidFill>
                  <a:schemeClr val="accent1">
                    <a:lumMod val="40000"/>
                    <a:lumOff val="60000"/>
                  </a:schemeClr>
                </a:solidFill>
                <a:effectLst>
                  <a:reflection blurRad="12700" stA="28000" endPos="45000" dist="1000" dir="5400000" sy="-100000" algn="bl" rotWithShape="0"/>
                </a:effectLst>
                <a:latin typeface="+mj-lt"/>
                <a:ea typeface="+mj-ea"/>
                <a:cs typeface="Ali_K_Samik" pitchFamily="2" charset="-78"/>
              </a:rPr>
              <a:t>داطيركاري </a:t>
            </a:r>
            <a:r>
              <a:rPr lang="ar-IQ" sz="4800" b="1" i="1" cap="all" dirty="0">
                <a:ln w="9000" cmpd="sng">
                  <a:solidFill>
                    <a:schemeClr val="accent4">
                      <a:shade val="50000"/>
                      <a:satMod val="120000"/>
                    </a:schemeClr>
                  </a:solidFill>
                  <a:prstDash val="solid"/>
                </a:ln>
                <a:solidFill>
                  <a:schemeClr val="accent1">
                    <a:lumMod val="40000"/>
                    <a:lumOff val="60000"/>
                  </a:schemeClr>
                </a:solidFill>
                <a:effectLst>
                  <a:reflection blurRad="12700" stA="28000" endPos="45000" dist="1000" dir="5400000" sy="-100000" algn="bl" rotWithShape="0"/>
                </a:effectLst>
                <a:latin typeface="+mj-lt"/>
                <a:ea typeface="+mj-ea"/>
                <a:cs typeface="Ali_K_Samik" pitchFamily="2" charset="-78"/>
              </a:rPr>
              <a:t>سةفةوييةكان و عوسةمانييةكان دابةشكردنى كورد لةرِووي:</a:t>
            </a:r>
          </a:p>
          <a:p>
            <a:pPr algn="r" rtl="1">
              <a:buClr>
                <a:srgbClr val="FFC000"/>
              </a:buClr>
              <a:buFont typeface="Wingdings" pitchFamily="2" charset="2"/>
              <a:buChar char="Ø"/>
            </a:pPr>
            <a:r>
              <a:rPr lang="ar-IQ" sz="4300" b="1" i="1" cap="all" dirty="0">
                <a:ln w="9000" cmpd="sng">
                  <a:solidFill>
                    <a:schemeClr val="accent4">
                      <a:shade val="50000"/>
                      <a:satMod val="120000"/>
                    </a:schemeClr>
                  </a:solidFill>
                  <a:prstDash val="solid"/>
                </a:ln>
                <a:solidFill>
                  <a:schemeClr val="bg2">
                    <a:lumMod val="75000"/>
                  </a:schemeClr>
                </a:solidFill>
                <a:effectLst>
                  <a:reflection blurRad="12700" stA="28000" endPos="45000" dist="1000" dir="5400000" sy="-100000" algn="bl" rotWithShape="0"/>
                </a:effectLst>
                <a:latin typeface="+mj-lt"/>
                <a:ea typeface="+mj-ea"/>
                <a:cs typeface="Ali_K_Samik" pitchFamily="2" charset="-78"/>
              </a:rPr>
              <a:t>  زةوي</a:t>
            </a:r>
            <a:r>
              <a:rPr lang="ar-IQ" sz="43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Ali_K_Samik" pitchFamily="2" charset="-78"/>
              </a:rPr>
              <a:t>-</a:t>
            </a:r>
            <a:r>
              <a:rPr lang="ar-IQ" sz="4300" b="1" i="1" cap="all" dirty="0">
                <a:ln w="9000" cmpd="sng">
                  <a:solidFill>
                    <a:schemeClr val="accent4">
                      <a:shade val="50000"/>
                      <a:satMod val="120000"/>
                    </a:schemeClr>
                  </a:solidFill>
                  <a:prstDash val="solid"/>
                </a:ln>
                <a:solidFill>
                  <a:schemeClr val="bg2">
                    <a:lumMod val="75000"/>
                  </a:schemeClr>
                </a:solidFill>
                <a:effectLst>
                  <a:reflection blurRad="12700" stA="28000" endPos="45000" dist="1000" dir="5400000" sy="-100000" algn="bl" rotWithShape="0"/>
                </a:effectLst>
                <a:latin typeface="+mj-lt"/>
                <a:ea typeface="+mj-ea"/>
                <a:cs typeface="Ali_K_Samik" pitchFamily="2" charset="-78"/>
              </a:rPr>
              <a:t> ئايي</a:t>
            </a:r>
            <a:r>
              <a:rPr lang="ar-IQ" sz="43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ن</a:t>
            </a:r>
            <a:r>
              <a:rPr lang="ar-IQ" sz="43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Ali_K_Samik" pitchFamily="2" charset="-78"/>
              </a:rPr>
              <a:t>-</a:t>
            </a:r>
            <a:r>
              <a:rPr lang="ar-IQ" sz="43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 </a:t>
            </a:r>
            <a:r>
              <a:rPr lang="ar-IQ" sz="4300" b="1" i="1" cap="all" dirty="0">
                <a:ln w="9000" cmpd="sng">
                  <a:solidFill>
                    <a:schemeClr val="accent4">
                      <a:shade val="50000"/>
                      <a:satMod val="120000"/>
                    </a:schemeClr>
                  </a:solidFill>
                  <a:prstDash val="solid"/>
                </a:ln>
                <a:solidFill>
                  <a:schemeClr val="bg2">
                    <a:lumMod val="75000"/>
                  </a:schemeClr>
                </a:solidFill>
                <a:effectLst>
                  <a:reflection blurRad="12700" stA="28000" endPos="45000" dist="1000" dir="5400000" sy="-100000" algn="bl" rotWithShape="0"/>
                </a:effectLst>
                <a:latin typeface="+mj-lt"/>
                <a:ea typeface="+mj-ea"/>
                <a:cs typeface="Ali_K_Samik" pitchFamily="2" charset="-78"/>
              </a:rPr>
              <a:t>بازرطانى</a:t>
            </a:r>
            <a:r>
              <a:rPr lang="ar-IQ" sz="43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Ali_K_Samik" pitchFamily="2" charset="-78"/>
              </a:rPr>
              <a:t> -</a:t>
            </a:r>
            <a:r>
              <a:rPr lang="ar-IQ" sz="43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 </a:t>
            </a:r>
            <a:r>
              <a:rPr lang="ar-IQ" sz="4300" b="1" i="1" cap="all" dirty="0">
                <a:ln w="9000" cmpd="sng">
                  <a:solidFill>
                    <a:schemeClr val="accent4">
                      <a:shade val="50000"/>
                      <a:satMod val="120000"/>
                    </a:schemeClr>
                  </a:solidFill>
                  <a:prstDash val="solid"/>
                </a:ln>
                <a:solidFill>
                  <a:schemeClr val="bg2">
                    <a:lumMod val="75000"/>
                  </a:schemeClr>
                </a:solidFill>
                <a:effectLst>
                  <a:reflection blurRad="12700" stA="28000" endPos="45000" dist="1000" dir="5400000" sy="-100000" algn="bl" rotWithShape="0"/>
                </a:effectLst>
                <a:latin typeface="+mj-lt"/>
                <a:ea typeface="+mj-ea"/>
                <a:cs typeface="Ali_K_Samik" pitchFamily="2" charset="-78"/>
              </a:rPr>
              <a:t>خستنةوةى دوبةرةكي.</a:t>
            </a:r>
          </a:p>
          <a:p>
            <a:pPr marL="0" indent="0" algn="r" rtl="1">
              <a:buNone/>
            </a:pPr>
            <a:r>
              <a:rPr lang="ar-IQ" sz="4300" b="1" i="1" cap="all" dirty="0">
                <a:ln w="9000" cmpd="sng">
                  <a:solidFill>
                    <a:schemeClr val="accent4">
                      <a:shade val="50000"/>
                      <a:satMod val="120000"/>
                    </a:schemeClr>
                  </a:solidFill>
                  <a:prstDash val="solid"/>
                </a:ln>
                <a:solidFill>
                  <a:schemeClr val="bg2">
                    <a:lumMod val="75000"/>
                  </a:schemeClr>
                </a:solidFill>
                <a:effectLst>
                  <a:reflection blurRad="12700" stA="28000" endPos="45000" dist="1000" dir="5400000" sy="-100000" algn="bl" rotWithShape="0"/>
                </a:effectLst>
                <a:latin typeface="+mj-lt"/>
                <a:ea typeface="+mj-ea"/>
                <a:cs typeface="Ali_K_Samik" pitchFamily="2" charset="-78"/>
              </a:rPr>
              <a:t>ميرنشينة كوردييةكان لةنيَوخؤي كوردستاندا:</a:t>
            </a:r>
          </a:p>
          <a:p>
            <a:pPr algn="r" rtl="1">
              <a:buClr>
                <a:srgbClr val="FFC000"/>
              </a:buClr>
              <a:buFont typeface="Wingdings" pitchFamily="2" charset="2"/>
              <a:buChar char="Ø"/>
            </a:pPr>
            <a:r>
              <a:rPr lang="ar-IQ" sz="4300" b="1" i="1" cap="all" dirty="0">
                <a:ln w="9000" cmpd="sng">
                  <a:solidFill>
                    <a:schemeClr val="accent4">
                      <a:shade val="50000"/>
                      <a:satMod val="120000"/>
                    </a:schemeClr>
                  </a:solidFill>
                  <a:prstDash val="solid"/>
                </a:ln>
                <a:solidFill>
                  <a:schemeClr val="bg2">
                    <a:lumMod val="75000"/>
                  </a:schemeClr>
                </a:solidFill>
                <a:effectLst>
                  <a:reflection blurRad="12700" stA="28000" endPos="45000" dist="1000" dir="5400000" sy="-100000" algn="bl" rotWithShape="0"/>
                </a:effectLst>
                <a:latin typeface="+mj-lt"/>
                <a:ea typeface="+mj-ea"/>
                <a:cs typeface="Ali_K_Samik" pitchFamily="2" charset="-78"/>
              </a:rPr>
              <a:t>  دوبةرةكى و يةكنةطرتن</a:t>
            </a:r>
            <a:r>
              <a:rPr lang="ar-IQ" sz="43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Ali_K_Samik" pitchFamily="2" charset="-78"/>
              </a:rPr>
              <a:t>-</a:t>
            </a:r>
            <a:r>
              <a:rPr lang="ar-IQ" sz="43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 </a:t>
            </a:r>
            <a:r>
              <a:rPr lang="ar-IQ" sz="4300" b="1" i="1" cap="all" dirty="0">
                <a:ln w="9000" cmpd="sng">
                  <a:solidFill>
                    <a:schemeClr val="accent4">
                      <a:shade val="50000"/>
                      <a:satMod val="120000"/>
                    </a:schemeClr>
                  </a:solidFill>
                  <a:prstDash val="solid"/>
                </a:ln>
                <a:solidFill>
                  <a:schemeClr val="bg2">
                    <a:lumMod val="75000"/>
                  </a:schemeClr>
                </a:solidFill>
                <a:effectLst>
                  <a:reflection blurRad="12700" stA="28000" endPos="45000" dist="1000" dir="5400000" sy="-100000" algn="bl" rotWithShape="0"/>
                </a:effectLst>
                <a:latin typeface="+mj-lt"/>
                <a:ea typeface="+mj-ea"/>
                <a:cs typeface="Ali_K_Samik" pitchFamily="2" charset="-78"/>
              </a:rPr>
              <a:t>سةركردايةتييةكى لاواز</a:t>
            </a:r>
            <a:r>
              <a:rPr lang="ar-IQ" sz="43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Ali_K_Samik" pitchFamily="2" charset="-78"/>
              </a:rPr>
              <a:t>-</a:t>
            </a:r>
            <a:r>
              <a:rPr lang="ar-IQ" sz="43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 </a:t>
            </a:r>
            <a:r>
              <a:rPr lang="ar-IQ" sz="4300" b="1" i="1" cap="all" dirty="0">
                <a:ln w="9000" cmpd="sng">
                  <a:solidFill>
                    <a:schemeClr val="accent4">
                      <a:shade val="50000"/>
                      <a:satMod val="120000"/>
                    </a:schemeClr>
                  </a:solidFill>
                  <a:prstDash val="solid"/>
                </a:ln>
                <a:solidFill>
                  <a:schemeClr val="bg2">
                    <a:lumMod val="75000"/>
                  </a:schemeClr>
                </a:solidFill>
                <a:effectLst>
                  <a:reflection blurRad="12700" stA="28000" endPos="45000" dist="1000" dir="5400000" sy="-100000" algn="bl" rotWithShape="0"/>
                </a:effectLst>
                <a:latin typeface="+mj-lt"/>
                <a:ea typeface="+mj-ea"/>
                <a:cs typeface="Ali_K_Samik" pitchFamily="2" charset="-78"/>
              </a:rPr>
              <a:t>خةلَكيَكي هةذار و رِةشورِووت و خيلَةكى و دواكةوتوو. </a:t>
            </a:r>
          </a:p>
        </p:txBody>
      </p:sp>
      <p:pic>
        <p:nvPicPr>
          <p:cNvPr id="4"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422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6632"/>
            <a:ext cx="158417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97607"/>
      </p:ext>
    </p:extLst>
  </p:cSld>
  <p:clrMapOvr>
    <a:masterClrMapping/>
  </p:clrMapOvr>
  <mc:AlternateContent xmlns:mc="http://schemas.openxmlformats.org/markup-compatibility/2006" xmlns:p14="http://schemas.microsoft.com/office/powerpoint/2010/main">
    <mc:Choice Requires="p14">
      <p:transition spd="slow" p14:dur="1400" advTm="85068">
        <p14:ripple/>
      </p:transition>
    </mc:Choice>
    <mc:Fallback xmlns="">
      <p:transition spd="slow" advTm="85068">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30074"/>
            <a:ext cx="7704856" cy="1282702"/>
          </a:xfrm>
          <a:solidFill>
            <a:srgbClr val="FFC000"/>
          </a:solidFill>
        </p:spPr>
        <p:txBody>
          <a:bodyPr>
            <a:normAutofit fontScale="90000"/>
          </a:bodyPr>
          <a:lstStyle/>
          <a:p>
            <a:pPr algn="ctr" rtl="1"/>
            <a:r>
              <a:rPr lang="ar-IQ" sz="4800" b="1" i="1" cap="all" dirty="0">
                <a:ln w="9000" cmpd="sng">
                  <a:solidFill>
                    <a:schemeClr val="accent4">
                      <a:shade val="50000"/>
                      <a:satMod val="120000"/>
                    </a:schemeClr>
                  </a:solidFill>
                  <a:prstDash val="solid"/>
                </a:ln>
                <a:solidFill>
                  <a:srgbClr val="30805C"/>
                </a:solidFill>
                <a:effectLst>
                  <a:reflection blurRad="12700" stA="28000" endPos="45000" dist="1000" dir="5400000" sy="-100000" algn="bl" rotWithShape="0"/>
                </a:effectLst>
                <a:cs typeface="Ali_K_Samik" pitchFamily="2" charset="-78"/>
              </a:rPr>
              <a:t>  كورد لة سالاَنى جةنطى يةكةمى جيهانى 1914ز</a:t>
            </a:r>
            <a:endParaRPr lang="en-US" sz="4800" b="1" i="1" cap="all" dirty="0">
              <a:ln w="9000" cmpd="sng">
                <a:solidFill>
                  <a:schemeClr val="accent4">
                    <a:shade val="50000"/>
                    <a:satMod val="120000"/>
                  </a:schemeClr>
                </a:solidFill>
                <a:prstDash val="solid"/>
              </a:ln>
              <a:solidFill>
                <a:srgbClr val="30805C"/>
              </a:solidFill>
              <a:effectLst>
                <a:reflection blurRad="12700" stA="28000" endPos="45000" dist="1000" dir="5400000" sy="-100000" algn="bl" rotWithShape="0"/>
              </a:effectLst>
              <a:cs typeface="Ali_K_Samik" pitchFamily="2" charset="-78"/>
            </a:endParaRPr>
          </a:p>
        </p:txBody>
      </p:sp>
      <p:sp>
        <p:nvSpPr>
          <p:cNvPr id="7" name="Rectangle 6"/>
          <p:cNvSpPr/>
          <p:nvPr/>
        </p:nvSpPr>
        <p:spPr>
          <a:xfrm>
            <a:off x="107504" y="1412776"/>
            <a:ext cx="8928992" cy="5328592"/>
          </a:xfrm>
          <a:prstGeom prst="rect">
            <a:avLst/>
          </a:prstGeom>
          <a:solidFill>
            <a:srgbClr val="30805C"/>
          </a:solidFill>
        </p:spPr>
        <p:style>
          <a:lnRef idx="2">
            <a:schemeClr val="accent1">
              <a:shade val="50000"/>
            </a:schemeClr>
          </a:lnRef>
          <a:fillRef idx="1003">
            <a:schemeClr val="lt2"/>
          </a:fillRef>
          <a:effectRef idx="0">
            <a:schemeClr val="accent1"/>
          </a:effectRef>
          <a:fontRef idx="minor">
            <a:schemeClr val="lt1"/>
          </a:fontRef>
        </p:style>
        <p:txBody>
          <a:bodyPr rtlCol="1" anchor="ctr"/>
          <a:lstStyle/>
          <a:p>
            <a:pPr marL="342900" indent="-342900" algn="ctr" rtl="1">
              <a:buBlip>
                <a:blip r:embed="rId2"/>
              </a:buBlip>
            </a:pPr>
            <a:r>
              <a:rPr lang="ar-IQ" sz="3600" b="1" i="1" dirty="0">
                <a:solidFill>
                  <a:srgbClr val="30805C"/>
                </a:solidFill>
                <a:effectLst>
                  <a:outerShdw blurRad="38100" dist="38100" dir="2700000" algn="tl">
                    <a:srgbClr val="000000">
                      <a:alpha val="43137"/>
                    </a:srgbClr>
                  </a:outerShdw>
                </a:effectLst>
                <a:cs typeface="Ali_K_Sharif bold" pitchFamily="2" charset="-78"/>
              </a:rPr>
              <a:t>  </a:t>
            </a:r>
            <a:r>
              <a:rPr lang="ar-IQ" sz="3600" b="1" i="1" dirty="0">
                <a:solidFill>
                  <a:srgbClr val="FFC000"/>
                </a:solidFill>
                <a:effectLst>
                  <a:outerShdw blurRad="38100" dist="38100" dir="2700000" algn="tl">
                    <a:srgbClr val="000000">
                      <a:alpha val="43137"/>
                    </a:srgbClr>
                  </a:outerShdw>
                </a:effectLst>
                <a:cs typeface="Ali_K_Sharif bold" pitchFamily="2" charset="-78"/>
              </a:rPr>
              <a:t>بةئامرِازكردنى ئايين لة لايةن عوسمانييةكانةوة و قؤستنةوةى هةستى ئايينى نةتةوة جياوازةكان.</a:t>
            </a:r>
          </a:p>
          <a:p>
            <a:pPr marL="800100" lvl="1" indent="-342900" algn="ctr" rtl="1">
              <a:buBlip>
                <a:blip r:embed="rId2"/>
              </a:buBlip>
            </a:pPr>
            <a:r>
              <a:rPr lang="ar-IQ" sz="3600" b="1" i="1" dirty="0">
                <a:solidFill>
                  <a:srgbClr val="FFC000"/>
                </a:solidFill>
                <a:effectLst>
                  <a:outerShdw blurRad="38100" dist="38100" dir="2700000" algn="tl">
                    <a:srgbClr val="000000">
                      <a:alpha val="43137"/>
                    </a:srgbClr>
                  </a:outerShdw>
                </a:effectLst>
                <a:cs typeface="Ali_K_Sharif bold" pitchFamily="2" charset="-78"/>
              </a:rPr>
              <a:t>  شةرِي كورد بة كورد و شةرِي كورد بة نةتةوةكانى تر (جينؤسايدى ئةرمةنةكان).</a:t>
            </a:r>
          </a:p>
          <a:p>
            <a:pPr marL="342900" indent="-342900" algn="ctr" rtl="1">
              <a:buBlip>
                <a:blip r:embed="rId2"/>
              </a:buBlip>
            </a:pPr>
            <a:r>
              <a:rPr lang="ar-IQ" sz="3600" b="1" i="1" dirty="0">
                <a:solidFill>
                  <a:srgbClr val="FFC000"/>
                </a:solidFill>
                <a:effectLst>
                  <a:outerShdw blurRad="38100" dist="38100" dir="2700000" algn="tl">
                    <a:srgbClr val="000000">
                      <a:alpha val="43137"/>
                    </a:srgbClr>
                  </a:outerShdw>
                </a:effectLst>
                <a:cs typeface="Ali_K_Sharif bold" pitchFamily="2" charset="-78"/>
              </a:rPr>
              <a:t>  شيَخ مةحمودى حةفيد و شةرِي شوعةيب.</a:t>
            </a:r>
          </a:p>
          <a:p>
            <a:pPr algn="ctr" rtl="1"/>
            <a:endParaRPr lang="ar-IQ" sz="3600" b="1" i="1" dirty="0">
              <a:solidFill>
                <a:srgbClr val="FFC000"/>
              </a:solidFill>
              <a:effectLst>
                <a:outerShdw blurRad="38100" dist="38100" dir="2700000" algn="tl">
                  <a:srgbClr val="000000">
                    <a:alpha val="43137"/>
                  </a:srgbClr>
                </a:outerShdw>
              </a:effectLst>
              <a:cs typeface="Ali_K_Sharif bold" pitchFamily="2" charset="-78"/>
            </a:endParaRPr>
          </a:p>
          <a:p>
            <a:pPr marL="342900" indent="-342900" algn="ctr" rtl="1">
              <a:buBlip>
                <a:blip r:embed="rId2"/>
              </a:buBlip>
            </a:pPr>
            <a:r>
              <a:rPr lang="ar-IQ" sz="3600" b="1" i="1" dirty="0">
                <a:solidFill>
                  <a:srgbClr val="FFC000"/>
                </a:solidFill>
                <a:effectLst>
                  <a:outerShdw blurRad="38100" dist="38100" dir="2700000" algn="tl">
                    <a:srgbClr val="000000">
                      <a:alpha val="43137"/>
                    </a:srgbClr>
                  </a:outerShdw>
                </a:effectLst>
                <a:cs typeface="Ali_K_Sharif bold" pitchFamily="2" charset="-78"/>
              </a:rPr>
              <a:t>  بيرؤكةى دةرهيَنانى نةوت 1903</a:t>
            </a:r>
          </a:p>
        </p:txBody>
      </p:sp>
      <p:pic>
        <p:nvPicPr>
          <p:cNvPr id="4" name="Picture 2" descr="50715957_1653311634968478_8906159139785277440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9628"/>
            <a:ext cx="1691680" cy="15664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Description: C:\Users\Netcom\AppData\Local\Microsoft\Windows\Burn\Burn\Untitled-1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16632"/>
            <a:ext cx="144016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418588"/>
      </p:ext>
    </p:extLst>
  </p:cSld>
  <p:clrMapOvr>
    <a:masterClrMapping/>
  </p:clrMapOvr>
  <mc:AlternateContent xmlns:mc="http://schemas.openxmlformats.org/markup-compatibility/2006" xmlns:p14="http://schemas.microsoft.com/office/powerpoint/2010/main">
    <mc:Choice Requires="p14">
      <p:transition spd="slow" p14:dur="1500" advTm="8747">
        <p:split orient="vert"/>
      </p:transition>
    </mc:Choice>
    <mc:Fallback xmlns="">
      <p:transition spd="slow" advTm="8747">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704856" cy="1584176"/>
          </a:xfrm>
          <a:solidFill>
            <a:schemeClr val="accent3">
              <a:lumMod val="60000"/>
              <a:lumOff val="40000"/>
            </a:schemeClr>
          </a:solidFill>
        </p:spPr>
        <p:txBody>
          <a:bodyPr>
            <a:normAutofit fontScale="90000"/>
          </a:bodyPr>
          <a:lstStyle/>
          <a:p>
            <a:pPr algn="ctr" rtl="1"/>
            <a:r>
              <a:rPr lang="ar-IQ" sz="48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rPr>
              <a:t>هاتنى ئينطليز بؤ عيَراق و ناوضة كوردستانييةكان</a:t>
            </a:r>
            <a:endParaRPr lang="en-US" sz="48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endParaRPr>
          </a:p>
        </p:txBody>
      </p:sp>
      <p:sp>
        <p:nvSpPr>
          <p:cNvPr id="7" name="Rectangle 6"/>
          <p:cNvSpPr/>
          <p:nvPr/>
        </p:nvSpPr>
        <p:spPr>
          <a:xfrm>
            <a:off x="107504" y="1700808"/>
            <a:ext cx="8928992" cy="5040560"/>
          </a:xfrm>
          <a:prstGeom prst="rect">
            <a:avLst/>
          </a:prstGeom>
          <a:solidFill>
            <a:srgbClr val="FFC000"/>
          </a:solidFill>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rtl="1"/>
            <a:endParaRPr lang="ar-IQ" sz="3600" b="1" i="1" dirty="0">
              <a:solidFill>
                <a:srgbClr val="30805C"/>
              </a:solidFill>
              <a:effectLst>
                <a:outerShdw blurRad="38100" dist="38100" dir="2700000" algn="tl">
                  <a:srgbClr val="000000">
                    <a:alpha val="43137"/>
                  </a:srgbClr>
                </a:outerShdw>
              </a:effectLst>
              <a:cs typeface="Ali_K_Sharif bold" pitchFamily="2" charset="-78"/>
            </a:endParaRPr>
          </a:p>
        </p:txBody>
      </p:sp>
      <p:pic>
        <p:nvPicPr>
          <p:cNvPr id="4"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8544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soma\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4248472" cy="50405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oma\Desktop\K-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700808"/>
            <a:ext cx="4680520" cy="2404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oma\Desktop\download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105356"/>
            <a:ext cx="4680520" cy="26360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3" descr="Description: C:\Users\Netcom\AppData\Local\Microsoft\Windows\Burn\Burn\Untitled-1 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116632"/>
            <a:ext cx="1728192"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671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704856" cy="1584176"/>
          </a:xfrm>
          <a:solidFill>
            <a:schemeClr val="accent1">
              <a:lumMod val="75000"/>
            </a:schemeClr>
          </a:solidFill>
        </p:spPr>
        <p:txBody>
          <a:bodyPr>
            <a:noAutofit/>
          </a:bodyPr>
          <a:lstStyle/>
          <a:p>
            <a:pPr algn="ctr" rtl="1"/>
            <a:r>
              <a:rPr lang="ar-IQ" sz="36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rPr>
              <a:t>بؤضي لة سةرةتاى جةنطى يةكةمى جيهانى بةريتانيا ثشتطيري لة دامةزراندنى دةولَةتى كوردي دةكرد؟</a:t>
            </a:r>
            <a:endParaRPr lang="en-US" sz="3600" b="1" i="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endParaRPr>
          </a:p>
        </p:txBody>
      </p:sp>
      <p:sp>
        <p:nvSpPr>
          <p:cNvPr id="7" name="Rectangle 6"/>
          <p:cNvSpPr/>
          <p:nvPr/>
        </p:nvSpPr>
        <p:spPr>
          <a:xfrm>
            <a:off x="107504" y="1700808"/>
            <a:ext cx="8928992" cy="5040560"/>
          </a:xfrm>
          <a:prstGeom prst="rect">
            <a:avLst/>
          </a:prstGeom>
          <a:solidFill>
            <a:srgbClr val="FFC000"/>
          </a:solidFill>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just" rtl="1"/>
            <a:r>
              <a:rPr lang="ar-SA" sz="3000" b="1" i="1" dirty="0">
                <a:solidFill>
                  <a:schemeClr val="accent1">
                    <a:lumMod val="75000"/>
                  </a:schemeClr>
                </a:solidFill>
                <a:cs typeface="Ali_K_Alwand" pitchFamily="2" charset="-78"/>
              </a:rPr>
              <a:t>1-</a:t>
            </a:r>
            <a:r>
              <a:rPr lang="ar-SA" sz="3000" b="1" dirty="0">
                <a:cs typeface="Ali_K_Alwand" pitchFamily="2" charset="-78"/>
              </a:rPr>
              <a:t> دةتوانريَت ئةم دةولَةتة وةك وةرةقةيةكى فشار دذى مستةفا كةمال ئةتاتورك بةكاربهيَنريَت.</a:t>
            </a:r>
            <a:endParaRPr lang="en-US" sz="3000" b="1" dirty="0">
              <a:cs typeface="Ali_K_Alwand" pitchFamily="2" charset="-78"/>
            </a:endParaRPr>
          </a:p>
          <a:p>
            <a:pPr algn="just" rtl="1"/>
            <a:r>
              <a:rPr lang="ar-SA" sz="3000" b="1" i="1" dirty="0">
                <a:solidFill>
                  <a:schemeClr val="accent1">
                    <a:lumMod val="75000"/>
                  </a:schemeClr>
                </a:solidFill>
                <a:cs typeface="Ali_K_Alwand" pitchFamily="2" charset="-78"/>
              </a:rPr>
              <a:t>2-</a:t>
            </a:r>
            <a:r>
              <a:rPr lang="ar-SA" sz="3000" b="1" dirty="0">
                <a:cs typeface="Ali_K_Alwand" pitchFamily="2" charset="-78"/>
              </a:rPr>
              <a:t> دامةزراندنى دةولَةتيَكى كوردى دةبيَتة هؤى نزيكبوونةوةى نفوزى بةريتانيا لة (يةكيَتى سؤظيةت)ى جاران.</a:t>
            </a:r>
            <a:endParaRPr lang="en-US" sz="3000" b="1" dirty="0">
              <a:cs typeface="Ali_K_Alwand" pitchFamily="2" charset="-78"/>
            </a:endParaRPr>
          </a:p>
          <a:p>
            <a:pPr algn="just" rtl="1"/>
            <a:r>
              <a:rPr lang="ar-SA" sz="3000" b="1" i="1" dirty="0">
                <a:solidFill>
                  <a:schemeClr val="accent1">
                    <a:lumMod val="75000"/>
                  </a:schemeClr>
                </a:solidFill>
                <a:cs typeface="Ali_K_Alwand" pitchFamily="2" charset="-78"/>
              </a:rPr>
              <a:t>3-</a:t>
            </a:r>
            <a:r>
              <a:rPr lang="ar-SA" sz="3000" b="1" dirty="0">
                <a:cs typeface="Ali_K_Alwand" pitchFamily="2" charset="-78"/>
              </a:rPr>
              <a:t> شويَنى ستراتيجى ناوضةكة و دةولَةمةندى خاكةكةى بة كانزاكانى ذيَر زةوى.</a:t>
            </a:r>
            <a:endParaRPr lang="ar-IQ" sz="3000" b="1" dirty="0">
              <a:cs typeface="Ali_K_Alwand" pitchFamily="2" charset="-78"/>
            </a:endParaRPr>
          </a:p>
          <a:p>
            <a:pPr algn="just" rtl="1"/>
            <a:endParaRPr lang="en-US" sz="3000" b="1" dirty="0">
              <a:cs typeface="Ali_K_Alwand" pitchFamily="2" charset="-78"/>
            </a:endParaRPr>
          </a:p>
          <a:p>
            <a:pPr algn="just" rtl="1"/>
            <a:r>
              <a:rPr lang="en-US" sz="2400" b="1" dirty="0">
                <a:cs typeface="Ali_K_Alwand" pitchFamily="2" charset="-78"/>
              </a:rPr>
              <a:t> </a:t>
            </a:r>
            <a:r>
              <a:rPr lang="en-US" sz="2400" b="1" dirty="0">
                <a:solidFill>
                  <a:schemeClr val="accent1">
                    <a:lumMod val="75000"/>
                  </a:schemeClr>
                </a:solidFill>
                <a:cs typeface="Ali_K_Alwand" pitchFamily="2" charset="-78"/>
              </a:rPr>
              <a:t>/Note</a:t>
            </a:r>
            <a:r>
              <a:rPr lang="ar-SA" sz="2400" b="1" dirty="0">
                <a:cs typeface="Ali_K_Alwand" pitchFamily="2" charset="-78"/>
              </a:rPr>
              <a:t>ئةم ثرؤذةية لةلايةن (لؤرد كيرزن ، ميجةر نوئيل) زؤر بةطةرمى ثيَشوازى ليَكرا، بةلاَم لةهةمان كاتدا هةنديَك سياسةتمةدارى ترى بةريتانى لةوانة: (ئةرنؤلَد وليسن ، ثرسى طوطس) دةيانويست كوردستانى باشور لة ضوارضيَوةى دةولَةتى عيَراقى عةرةبيدا بيَت و بةرذةوةندى بةريتانيايان لةمةدا دةبينيةوة.</a:t>
            </a:r>
            <a:endParaRPr lang="en-US" sz="2400" b="1" dirty="0">
              <a:cs typeface="Ali_K_Alwand" pitchFamily="2" charset="-78"/>
            </a:endParaRPr>
          </a:p>
        </p:txBody>
      </p:sp>
      <p:pic>
        <p:nvPicPr>
          <p:cNvPr id="5"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6632"/>
            <a:ext cx="158417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362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452320" cy="1512168"/>
          </a:xfrm>
          <a:solidFill>
            <a:schemeClr val="bg1"/>
          </a:solidFill>
        </p:spPr>
        <p:txBody>
          <a:bodyPr>
            <a:noAutofit/>
          </a:bodyPr>
          <a:lstStyle/>
          <a:p>
            <a:pPr algn="ctr" rtl="1"/>
            <a:r>
              <a:rPr lang="ar-IQ" sz="4400" b="1" i="1"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rPr>
              <a:t>ئارِاسـتة جيـاوازةكانى ئينطليز  دواي جـةنطى يـةكـةمى جيهــانى </a:t>
            </a:r>
            <a:endParaRPr lang="en-US" sz="4400" b="1" i="1"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endParaRPr>
          </a:p>
        </p:txBody>
      </p:sp>
      <p:sp>
        <p:nvSpPr>
          <p:cNvPr id="4" name="Rectangle 3"/>
          <p:cNvSpPr/>
          <p:nvPr/>
        </p:nvSpPr>
        <p:spPr>
          <a:xfrm>
            <a:off x="4716016" y="1556792"/>
            <a:ext cx="4427984" cy="5184576"/>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1" anchor="ctr"/>
          <a:lstStyle/>
          <a:p>
            <a:pPr algn="ctr" rtl="1"/>
            <a:endParaRPr lang="ar-IQ" sz="4000" dirty="0">
              <a:cs typeface="Ali_K_Sharif bold" pitchFamily="2" charset="-78"/>
            </a:endParaRPr>
          </a:p>
        </p:txBody>
      </p:sp>
      <p:pic>
        <p:nvPicPr>
          <p:cNvPr id="5"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7104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soma\Desktop\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56792"/>
            <a:ext cx="4427984"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35586" y="1556792"/>
            <a:ext cx="4608512" cy="51845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030" name="Picture 6" descr="C:\Users\soma\Desktop\29122014153828charchl-b.jpg"/>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135586" y="3861048"/>
            <a:ext cx="4601223" cy="28803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soma\Desktop\lord-curzon-viceroy-of-india-victorian-period-FB2B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861049"/>
            <a:ext cx="4423179" cy="28803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soma\Desktop\sirarnoldtalbotwilson-cropped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586" y="1556792"/>
            <a:ext cx="4580430"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3" descr="Description: C:\Users\Netcom\AppData\Local\Microsoft\Windows\Burn\Burn\Untitled-1 cop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20" y="116632"/>
            <a:ext cx="158417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1385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668344" cy="1584176"/>
          </a:xfrm>
          <a:solidFill>
            <a:srgbClr val="FFC000"/>
          </a:solidFill>
        </p:spPr>
        <p:txBody>
          <a:bodyPr>
            <a:noAutofit/>
          </a:bodyPr>
          <a:lstStyle/>
          <a:p>
            <a:pPr algn="ctr" rtl="1"/>
            <a:r>
              <a:rPr lang="ar-IQ" sz="3600" b="1" i="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cs typeface="Ali_K_Samik" pitchFamily="2" charset="-78"/>
              </a:rPr>
              <a:t>بؤضي دواي جةنطى يةكةمى جيهانى بةريتانيا ثشتطيري لة دامةزراندنى دةولَةتى كوردي نةكرد؟</a:t>
            </a:r>
            <a:endParaRPr lang="en-US" sz="3600" b="1" i="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cs typeface="Ali_K_Samik" pitchFamily="2" charset="-78"/>
            </a:endParaRPr>
          </a:p>
        </p:txBody>
      </p:sp>
      <p:sp>
        <p:nvSpPr>
          <p:cNvPr id="7" name="Rectangle 6"/>
          <p:cNvSpPr/>
          <p:nvPr/>
        </p:nvSpPr>
        <p:spPr>
          <a:xfrm>
            <a:off x="0" y="1700808"/>
            <a:ext cx="9144000" cy="5328592"/>
          </a:xfrm>
          <a:prstGeom prst="rect">
            <a:avLst/>
          </a:prstGeom>
          <a:solidFill>
            <a:schemeClr val="accent1">
              <a:lumMod val="75000"/>
            </a:schemeClr>
          </a:solidFill>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just" rtl="1"/>
            <a:r>
              <a:rPr lang="ar-SA" sz="2400" b="1" i="1" dirty="0">
                <a:solidFill>
                  <a:srgbClr val="FFFF00"/>
                </a:solidFill>
                <a:cs typeface="Ali_K_Alwand" pitchFamily="2" charset="-78"/>
              </a:rPr>
              <a:t>1-</a:t>
            </a:r>
            <a:r>
              <a:rPr lang="ar-SA" sz="2400" b="1" dirty="0">
                <a:solidFill>
                  <a:srgbClr val="FFFF00"/>
                </a:solidFill>
                <a:cs typeface="Ali_K_Alwand" pitchFamily="2" charset="-78"/>
              </a:rPr>
              <a:t> </a:t>
            </a:r>
            <a:r>
              <a:rPr lang="ar-SA" sz="2400" b="1" dirty="0">
                <a:cs typeface="Ali_K_Alwand" pitchFamily="2" charset="-78"/>
              </a:rPr>
              <a:t>دوابةدواى سةركةوتنةكانى مستةفا كةمال ئةتاتورك و دانانى دةستور لة ئةنقةرة، توركةكان بةهيض شيَوةيةك ريَطةيان نةدةدا باسى كوردةكانى كوردستانى بكريَت و لةمةش زياتر داواى ويلايةتى موسلَيان دةكرد، بة بيانوى ئةوةى كة ئةم ويلايةتة دواى ئاطربرِى (مودرؤس) لةلايةن بةريتانياوة داطير كراوة. </a:t>
            </a:r>
            <a:endParaRPr lang="en-US" sz="2400" b="1" dirty="0">
              <a:cs typeface="Ali_K_Alwand" pitchFamily="2" charset="-78"/>
            </a:endParaRPr>
          </a:p>
          <a:p>
            <a:pPr algn="just" rtl="1"/>
            <a:r>
              <a:rPr lang="ar-SA" sz="2400" b="1" i="1" dirty="0">
                <a:solidFill>
                  <a:srgbClr val="FFFF00"/>
                </a:solidFill>
                <a:cs typeface="Ali_K_Alwand" pitchFamily="2" charset="-78"/>
              </a:rPr>
              <a:t>2- </a:t>
            </a:r>
            <a:r>
              <a:rPr lang="ar-SA" sz="2400" b="1" dirty="0">
                <a:cs typeface="Ali_K_Alwand" pitchFamily="2" charset="-78"/>
              </a:rPr>
              <a:t>هةنديَك لة سياسيةكانى بةريتانيا ثيَيان وابوو كة دامةزراندنى دةولَةتيَكى كوردى لة ناوضةكةدا دةبيَتة هؤى طؤرِانى تةرازووى هيَز لةناوضةكة و ئةمةش لةوانةية بة قازانجى يةكيَتى سؤظيةتى ثيَشوو بشكيَتةوة.</a:t>
            </a:r>
            <a:endParaRPr lang="en-US" sz="2400" b="1" dirty="0">
              <a:cs typeface="Ali_K_Alwand" pitchFamily="2" charset="-78"/>
            </a:endParaRPr>
          </a:p>
          <a:p>
            <a:pPr algn="just" rtl="1"/>
            <a:r>
              <a:rPr lang="ar-SA" sz="2400" b="1" i="1" dirty="0">
                <a:solidFill>
                  <a:srgbClr val="FFFF00"/>
                </a:solidFill>
                <a:cs typeface="Ali_K_Alwand" pitchFamily="2" charset="-78"/>
              </a:rPr>
              <a:t>3- </a:t>
            </a:r>
            <a:r>
              <a:rPr lang="ar-SA" sz="2400" b="1" dirty="0">
                <a:cs typeface="Ali_K_Alwand" pitchFamily="2" charset="-78"/>
              </a:rPr>
              <a:t>ئينطليزةكان نةياندةويست عةرةب لة خؤيان برِةنجيَنن كة داواى ويلايةتى موسلَيان دةكرد.</a:t>
            </a:r>
            <a:endParaRPr lang="en-US" sz="2400" b="1" dirty="0">
              <a:cs typeface="Ali_K_Alwand" pitchFamily="2" charset="-78"/>
            </a:endParaRPr>
          </a:p>
          <a:p>
            <a:pPr algn="just" rtl="1"/>
            <a:r>
              <a:rPr lang="ar-SA" sz="2400" b="1" i="1" dirty="0">
                <a:solidFill>
                  <a:srgbClr val="FFFF00"/>
                </a:solidFill>
                <a:cs typeface="Ali_K_Alwand" pitchFamily="2" charset="-78"/>
              </a:rPr>
              <a:t>4- </a:t>
            </a:r>
            <a:r>
              <a:rPr lang="ar-SA" sz="2400" b="1" dirty="0">
                <a:cs typeface="Ali_K_Alwand" pitchFamily="2" charset="-78"/>
              </a:rPr>
              <a:t>بةكارهيَنانى كوردةكان وةك وةرةقةيةكى فشار دذى ثاشاى عيَراق لةكاتى ثيَويستدا.</a:t>
            </a:r>
            <a:endParaRPr lang="en-US" sz="2400" b="1" dirty="0">
              <a:cs typeface="Ali_K_Alwand" pitchFamily="2" charset="-78"/>
            </a:endParaRPr>
          </a:p>
          <a:p>
            <a:pPr algn="just" rtl="1"/>
            <a:r>
              <a:rPr lang="ar-SA" sz="2400" b="1" i="1" dirty="0">
                <a:solidFill>
                  <a:srgbClr val="FFFF00"/>
                </a:solidFill>
                <a:cs typeface="Ali_K_Alwand" pitchFamily="2" charset="-78"/>
              </a:rPr>
              <a:t>5- </a:t>
            </a:r>
            <a:r>
              <a:rPr lang="ar-SA" sz="2400" b="1" dirty="0">
                <a:cs typeface="Ali_K_Alwand" pitchFamily="2" charset="-78"/>
              </a:rPr>
              <a:t>ئينطليزةكان جدى نةبوون لةضارةسةركردنى كيَشةكة و نةياندةويست ئيستقرارى تةواو لة ناوضةكة هةبيَت، ديارة ئةمةش لةبةر بةرذةوةندى خؤيان.</a:t>
            </a:r>
            <a:endParaRPr lang="en-US" sz="2400" b="1" dirty="0">
              <a:cs typeface="Ali_K_Alwand" pitchFamily="2" charset="-78"/>
            </a:endParaRPr>
          </a:p>
          <a:p>
            <a:pPr algn="just" rtl="1"/>
            <a:r>
              <a:rPr lang="ar-SA" sz="2400" b="1" i="1" dirty="0">
                <a:solidFill>
                  <a:srgbClr val="FFFF00"/>
                </a:solidFill>
                <a:cs typeface="Ali_K_Alwand" pitchFamily="2" charset="-78"/>
              </a:rPr>
              <a:t>6- </a:t>
            </a:r>
            <a:r>
              <a:rPr lang="ar-SA" sz="2400" b="1" dirty="0">
                <a:cs typeface="Ali_K_Alwand" pitchFamily="2" charset="-78"/>
              </a:rPr>
              <a:t>بةريتانيا كةسيَكى باوةرِ ثيَكراوى كوردى لةطةلَ نةبوو كة بتوانيَت بةرذةوةندييةكانى لةناوضةكةدا بثاريَزيَت.</a:t>
            </a:r>
            <a:endParaRPr lang="en-US" sz="2400" b="1" dirty="0">
              <a:cs typeface="Ali_K_Alwand" pitchFamily="2" charset="-78"/>
            </a:endParaRPr>
          </a:p>
          <a:p>
            <a:pPr algn="just" rtl="1"/>
            <a:r>
              <a:rPr lang="ar-SA" sz="2400" b="1" i="1" dirty="0">
                <a:solidFill>
                  <a:srgbClr val="FFFF00"/>
                </a:solidFill>
                <a:cs typeface="Ali_K_Alwand" pitchFamily="2" charset="-78"/>
              </a:rPr>
              <a:t>7- </a:t>
            </a:r>
            <a:r>
              <a:rPr lang="ar-SA" sz="2400" b="1" dirty="0">
                <a:cs typeface="Ali_K_Alwand" pitchFamily="2" charset="-78"/>
              </a:rPr>
              <a:t>كورد خؤى يةكطرتوو يةك ئامانج نةبوو.</a:t>
            </a:r>
            <a:endParaRPr lang="en-US" sz="2400" b="1" dirty="0">
              <a:cs typeface="Ali_K_Alwand" pitchFamily="2" charset="-78"/>
            </a:endParaRPr>
          </a:p>
        </p:txBody>
      </p:sp>
      <p:pic>
        <p:nvPicPr>
          <p:cNvPr id="5"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6632"/>
            <a:ext cx="158417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77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740352" cy="1800200"/>
          </a:xfrm>
        </p:spPr>
        <p:style>
          <a:lnRef idx="0">
            <a:scrgbClr r="0" g="0" b="0"/>
          </a:lnRef>
          <a:fillRef idx="1003">
            <a:schemeClr val="lt1"/>
          </a:fillRef>
          <a:effectRef idx="0">
            <a:scrgbClr r="0" g="0" b="0"/>
          </a:effectRef>
          <a:fontRef idx="major"/>
        </p:style>
        <p:txBody>
          <a:bodyPr>
            <a:noAutofit/>
          </a:bodyPr>
          <a:lstStyle/>
          <a:p>
            <a:pPr algn="ctr" rtl="1"/>
            <a:r>
              <a:rPr lang="ar-IQ" sz="35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cs typeface="Ali_K_Samik" pitchFamily="2" charset="-78"/>
              </a:rPr>
              <a:t>دواي جةنطي يةكةمى جيهانى بيركردنةوةى ئينطليزةكان لةناو خؤياندا لة سيَ ئارِاستةى جياواز ثيَكهاتبوو كة ئةوانيش:</a:t>
            </a:r>
            <a:endParaRPr lang="en-US" sz="35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107504" y="1447800"/>
            <a:ext cx="8928992" cy="5410200"/>
          </a:xfrm>
        </p:spPr>
        <p:txBody>
          <a:bodyPr>
            <a:normAutofit/>
          </a:bodyPr>
          <a:lstStyle/>
          <a:p>
            <a:pPr algn="just" rtl="1"/>
            <a:endParaRPr lang="ar-IQ" sz="3200" dirty="0">
              <a:solidFill>
                <a:schemeClr val="dk1"/>
              </a:solidFill>
              <a:cs typeface="Ali_K_Sharif bold" pitchFamily="2" charset="-78"/>
            </a:endParaRPr>
          </a:p>
          <a:p>
            <a:pPr algn="just" rtl="1"/>
            <a:endParaRPr lang="ar-IQ" dirty="0"/>
          </a:p>
        </p:txBody>
      </p:sp>
      <p:sp>
        <p:nvSpPr>
          <p:cNvPr id="22" name="Rectangle 21"/>
          <p:cNvSpPr/>
          <p:nvPr/>
        </p:nvSpPr>
        <p:spPr>
          <a:xfrm>
            <a:off x="107504" y="1772816"/>
            <a:ext cx="8928992" cy="4968552"/>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1" anchor="ctr"/>
          <a:lstStyle/>
          <a:p>
            <a:pPr lvl="0" algn="just" rtl="1"/>
            <a:r>
              <a:rPr lang="ar-IQ" sz="2800" b="1" dirty="0">
                <a:solidFill>
                  <a:srgbClr val="00B0F0"/>
                </a:solidFill>
                <a:cs typeface="Ali_K_Alwand" pitchFamily="2" charset="-78"/>
              </a:rPr>
              <a:t>1-</a:t>
            </a:r>
            <a:r>
              <a:rPr lang="ar-IQ" sz="2400" dirty="0">
                <a:solidFill>
                  <a:schemeClr val="tx1"/>
                </a:solidFill>
                <a:cs typeface="Ali_K_Alwand" pitchFamily="2" charset="-78"/>
              </a:rPr>
              <a:t> </a:t>
            </a:r>
            <a:r>
              <a:rPr lang="ar-SA" sz="2400" dirty="0">
                <a:solidFill>
                  <a:schemeClr val="tx1"/>
                </a:solidFill>
                <a:cs typeface="Ali_K_Alwand" pitchFamily="2" charset="-78"/>
              </a:rPr>
              <a:t>زؤربةى خاوةن دةسةلاَتة بةرزةكان لةطةلَ ئةوةبوون كة كوردستانى باشوور بخريَتة سةر ميسؤثؤتاميا و ولاَتى عيَراقيان ليَثيَك بهيَنريَت. في تي ولسن حاكمى طشتى لة بةغداد سةركردايةتى ئةم ريَبازةى دةكرد بة هاوكاري سيَر ثرسي طؤطس، ميَجةر سؤن و زؤرى تر، ضونكة ئةمان باشورى كوردستانيان بةتةواوكةرى رِؤلى ميسؤثؤتاميا و كةنداو دادةنا.</a:t>
            </a:r>
            <a:endParaRPr lang="en-US" sz="2400" dirty="0">
              <a:solidFill>
                <a:schemeClr val="tx1"/>
              </a:solidFill>
              <a:cs typeface="Ali_K_Alwand" pitchFamily="2" charset="-78"/>
            </a:endParaRPr>
          </a:p>
          <a:p>
            <a:pPr lvl="0" algn="just" rtl="1"/>
            <a:r>
              <a:rPr lang="ar-IQ" sz="2800" b="1" dirty="0">
                <a:solidFill>
                  <a:srgbClr val="00B0F0"/>
                </a:solidFill>
                <a:cs typeface="Ali_K_Alwand" pitchFamily="2" charset="-78"/>
              </a:rPr>
              <a:t>2-</a:t>
            </a:r>
            <a:r>
              <a:rPr lang="ar-IQ" sz="2400" dirty="0">
                <a:solidFill>
                  <a:schemeClr val="tx1"/>
                </a:solidFill>
                <a:cs typeface="Ali_K_Alwand" pitchFamily="2" charset="-78"/>
              </a:rPr>
              <a:t> </a:t>
            </a:r>
            <a:r>
              <a:rPr lang="ar-SA" sz="2400" dirty="0">
                <a:solidFill>
                  <a:schemeClr val="tx1"/>
                </a:solidFill>
                <a:cs typeface="Ali_K_Alwand" pitchFamily="2" charset="-78"/>
              </a:rPr>
              <a:t>ئةم دام و دةزطا و ئةو ليَثرسراوانة بوون كة لايان وا بوو ثةلةنةكريَت لة هةنطاونانى بيَ ليَكؤلَينةوة  و بيَتيَطةيشتن لةدانيشتوانى ناوضةكة تا ئةوانة رِووندةبنةوة.</a:t>
            </a:r>
            <a:endParaRPr lang="en-US" sz="2400" dirty="0">
              <a:solidFill>
                <a:schemeClr val="tx1"/>
              </a:solidFill>
              <a:cs typeface="Ali_K_Alwand" pitchFamily="2" charset="-78"/>
            </a:endParaRPr>
          </a:p>
          <a:p>
            <a:pPr lvl="0" algn="just" rtl="1"/>
            <a:r>
              <a:rPr lang="ar-IQ" sz="2800" b="1" dirty="0">
                <a:solidFill>
                  <a:srgbClr val="00B0F0"/>
                </a:solidFill>
                <a:cs typeface="Ali_K_Alwand" pitchFamily="2" charset="-78"/>
              </a:rPr>
              <a:t>3- </a:t>
            </a:r>
            <a:r>
              <a:rPr lang="ar-SA" sz="2400" dirty="0">
                <a:solidFill>
                  <a:schemeClr val="tx1"/>
                </a:solidFill>
                <a:cs typeface="Ali_K_Alwand" pitchFamily="2" charset="-78"/>
              </a:rPr>
              <a:t>ئةو طروثةبوون كة</a:t>
            </a:r>
            <a:r>
              <a:rPr lang="ar-IQ" sz="2400" dirty="0">
                <a:solidFill>
                  <a:schemeClr val="tx1"/>
                </a:solidFill>
                <a:cs typeface="Ali_K_Alwand" pitchFamily="2" charset="-78"/>
              </a:rPr>
              <a:t> </a:t>
            </a:r>
            <a:r>
              <a:rPr lang="ar-SA" sz="2400" dirty="0">
                <a:solidFill>
                  <a:schemeClr val="tx1"/>
                </a:solidFill>
                <a:cs typeface="Ali_K_Alwand" pitchFamily="2" charset="-78"/>
              </a:rPr>
              <a:t>لةطةلَ دامةزراندنى  دةولَةتيَك بوون بؤ كورد لة سةرجةم ناوضةكانى كوردستانى باشوردا، بيَطومان طةليَ هؤ ئةو دياردانةيان بةو جؤرة خولقاندووة،  بةلام ئةوةى كة طرنط بيَت بؤ ئيَرة ئةوةية كة مةبةست و ئامانجى سةرةكى هةرسىَ تاقمةكة خزمةتى دةولَةت و ولاتةكةيان بووة، هةر تاقمة لةو برِوايةدا بووة كة بةو جؤرة و لةو رِيَطةيةوة دةتوانريت بةرذةوةنديةكاني بةريتانيا بثاريَزن، ديارة هةر لايةكيشيان بةلَطة و بؤضوونى لؤجيكى و ليَكدانةوةى خؤى هةبووة.</a:t>
            </a:r>
            <a:endParaRPr lang="en-US" sz="2400" dirty="0">
              <a:solidFill>
                <a:schemeClr val="tx1"/>
              </a:solidFill>
              <a:cs typeface="Ali_K_Alwand"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6632"/>
            <a:ext cx="158417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6236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2" y="129841"/>
            <a:ext cx="8819005" cy="6395503"/>
          </a:xfrm>
          <a:solidFill>
            <a:srgbClr val="FFFFCC"/>
          </a:solidFill>
        </p:spPr>
        <p:txBody>
          <a:bodyPr>
            <a:normAutofit fontScale="62500" lnSpcReduction="20000"/>
          </a:bodyPr>
          <a:lstStyle/>
          <a:p>
            <a:pPr algn="r" rtl="1">
              <a:buFont typeface="Wingdings" pitchFamily="2" charset="2"/>
              <a:buChar char="Ø"/>
            </a:pPr>
            <a:r>
              <a:rPr lang="ar-IQ" sz="7500" b="1" i="1" u="sng"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mj-lt"/>
                <a:ea typeface="+mj-ea"/>
                <a:cs typeface="Ali_K_Samik" pitchFamily="2" charset="-78"/>
              </a:rPr>
              <a:t>ميَذووى زانســتى كوردؤلؤجي:</a:t>
            </a:r>
          </a:p>
          <a:p>
            <a:pPr algn="r" rtl="1">
              <a:buClr>
                <a:srgbClr val="7030A0"/>
              </a:buClr>
              <a:buSzPct val="100000"/>
              <a:buFont typeface="Wingdings" pitchFamily="2" charset="2"/>
              <a:buChar char="ü"/>
            </a:pPr>
            <a:r>
              <a:rPr lang="ar-IQ" sz="5800" b="1" dirty="0">
                <a:solidFill>
                  <a:srgbClr val="7030A0"/>
                </a:solidFill>
                <a:cs typeface="Ali_K_Alwand" pitchFamily="2" charset="-78"/>
              </a:rPr>
              <a:t>زانستيَكى ئةوروثايية؟</a:t>
            </a:r>
          </a:p>
          <a:p>
            <a:pPr marL="0" indent="0" algn="r" rtl="1">
              <a:buNone/>
            </a:pPr>
            <a:r>
              <a:rPr lang="ar-IQ" sz="4800" dirty="0">
                <a:cs typeface="Ali_K_Alwand" pitchFamily="2" charset="-78"/>
              </a:rPr>
              <a:t>- ئةوروثييةكان ثيَش كورد كورديان ناساندووة.</a:t>
            </a:r>
          </a:p>
          <a:p>
            <a:pPr algn="r" rtl="1">
              <a:buFontTx/>
              <a:buChar char="-"/>
            </a:pPr>
            <a:r>
              <a:rPr lang="ar-IQ" sz="4800" dirty="0">
                <a:cs typeface="Ali_K_Alwand" pitchFamily="2" charset="-78"/>
              </a:rPr>
              <a:t>ئةوروثييةكان«شةرةفنامةى شةرةفخانى بةدليسيان </a:t>
            </a:r>
          </a:p>
          <a:p>
            <a:pPr marL="0" indent="0" algn="r" rtl="1">
              <a:buNone/>
            </a:pPr>
            <a:r>
              <a:rPr lang="ar-IQ" sz="4800" dirty="0">
                <a:cs typeface="Ali_K_Alwand" pitchFamily="2" charset="-78"/>
              </a:rPr>
              <a:t>  لة سالَى 1826 بةضاثطةياندووة.</a:t>
            </a:r>
          </a:p>
          <a:p>
            <a:pPr marL="0" indent="0" algn="r" rtl="1">
              <a:buNone/>
            </a:pPr>
            <a:endParaRPr lang="ar-IQ" sz="800" dirty="0">
              <a:cs typeface="Ali_K_Alwand" pitchFamily="2" charset="-78"/>
            </a:endParaRPr>
          </a:p>
          <a:p>
            <a:pPr algn="r" rtl="1">
              <a:buClr>
                <a:srgbClr val="7030A0"/>
              </a:buClr>
              <a:buSzPct val="100000"/>
              <a:buFont typeface="Wingdings" pitchFamily="2" charset="2"/>
              <a:buChar char="ü"/>
            </a:pPr>
            <a:r>
              <a:rPr lang="ar-IQ" sz="5800" b="1" dirty="0">
                <a:solidFill>
                  <a:srgbClr val="7030A0"/>
                </a:solidFill>
                <a:cs typeface="Ali_K_Alwand" pitchFamily="2" charset="-78"/>
              </a:rPr>
              <a:t>لة هةمان كاتدا زانستيَكى رِؤذهةلاَتناسيشة؟</a:t>
            </a:r>
          </a:p>
          <a:p>
            <a:pPr algn="r" rtl="1">
              <a:buFontTx/>
              <a:buChar char="-"/>
            </a:pPr>
            <a:r>
              <a:rPr lang="ar-IQ" sz="4800" dirty="0">
                <a:cs typeface="Ali_K_Alwand" pitchFamily="2" charset="-78"/>
              </a:rPr>
              <a:t>سالَى 1312ز ئةنجومةنى كةنيسةى ظييةننا برِياري </a:t>
            </a:r>
          </a:p>
          <a:p>
            <a:pPr marL="0" indent="0" algn="r" rtl="1">
              <a:buNone/>
            </a:pPr>
            <a:r>
              <a:rPr lang="ar-IQ" sz="4800" dirty="0">
                <a:cs typeface="Ali_K_Alwand" pitchFamily="2" charset="-78"/>
              </a:rPr>
              <a:t>كردنةوةى زانستى رِؤذهةلاَتناسي دةدات.</a:t>
            </a:r>
          </a:p>
          <a:p>
            <a:pPr marL="0" indent="0" algn="r" rtl="1">
              <a:buNone/>
            </a:pPr>
            <a:r>
              <a:rPr lang="ar-IQ" sz="4800" dirty="0">
                <a:cs typeface="Ali_K_Alwand" pitchFamily="2" charset="-78"/>
              </a:rPr>
              <a:t>- سالَى 1873ز لة فةرِةنسا دةكريَتةوة.</a:t>
            </a:r>
          </a:p>
          <a:p>
            <a:pPr marL="0" indent="0" algn="r" rtl="1">
              <a:buNone/>
            </a:pPr>
            <a:r>
              <a:rPr lang="ar-IQ" sz="4800" dirty="0">
                <a:cs typeface="Ali_K_Alwand" pitchFamily="2" charset="-78"/>
              </a:rPr>
              <a:t>- سالَى 1959ز لة زانكؤي «سانت ثترسبؤرط»ى رِووسي كوردناسي لة زانستى رِؤذهةلاَتناسي جيادةبيَتةوة و سةربةخؤيي خؤي رِادةطةيةنيَت. </a:t>
            </a:r>
          </a:p>
          <a:p>
            <a:pPr marL="0" indent="0" algn="r" rtl="1">
              <a:lnSpc>
                <a:spcPct val="150000"/>
              </a:lnSpc>
              <a:buNone/>
            </a:pPr>
            <a:br>
              <a:rPr lang="ar-SA" sz="3200" dirty="0">
                <a:cs typeface="Ali_K_Sharif bold" pitchFamily="2" charset="-78"/>
              </a:rPr>
            </a:br>
            <a:r>
              <a:rPr lang="ar-IQ" sz="4400" dirty="0">
                <a:cs typeface="Ali_K_Jiddah" pitchFamily="2" charset="-78"/>
              </a:rPr>
              <a:t>    </a:t>
            </a:r>
            <a:endParaRPr lang="en-US" sz="4400" dirty="0">
              <a:cs typeface="Ali_K_Jiddah"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1" y="129840"/>
            <a:ext cx="2315861" cy="1642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soma\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0" y="1772816"/>
            <a:ext cx="2400423"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677818"/>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452320" cy="1512168"/>
          </a:xfrm>
          <a:solidFill>
            <a:schemeClr val="bg1"/>
          </a:solidFill>
        </p:spPr>
        <p:txBody>
          <a:bodyPr>
            <a:noAutofit/>
          </a:bodyPr>
          <a:lstStyle/>
          <a:p>
            <a:pPr algn="ctr" rtl="1"/>
            <a:r>
              <a:rPr lang="ar-IQ" sz="4400" b="1" i="1"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rPr>
              <a:t>ئارِاسـتة جيـاوازةكانى ئينطليز  دواي جـةنطى يـةكـةمى جيهــانى </a:t>
            </a:r>
            <a:endParaRPr lang="en-US" sz="4400" b="1" i="1"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li_K_Samik" pitchFamily="2" charset="-78"/>
            </a:endParaRPr>
          </a:p>
        </p:txBody>
      </p:sp>
      <p:sp>
        <p:nvSpPr>
          <p:cNvPr id="4" name="Rectangle 3"/>
          <p:cNvSpPr/>
          <p:nvPr/>
        </p:nvSpPr>
        <p:spPr>
          <a:xfrm>
            <a:off x="4716016" y="1556792"/>
            <a:ext cx="4427984" cy="5184576"/>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1" anchor="ctr"/>
          <a:lstStyle/>
          <a:p>
            <a:pPr algn="ctr" rtl="1"/>
            <a:endParaRPr lang="ar-IQ" sz="4000" dirty="0">
              <a:cs typeface="Ali_K_Sharif bold" pitchFamily="2" charset="-78"/>
            </a:endParaRPr>
          </a:p>
        </p:txBody>
      </p:sp>
      <p:pic>
        <p:nvPicPr>
          <p:cNvPr id="1028" name="Picture 4" descr="C:\Users\soma\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556792"/>
            <a:ext cx="4427984"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35586" y="1556792"/>
            <a:ext cx="4608512" cy="51845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030" name="Picture 6" descr="C:\Users\soma\Desktop\29122014153828charchl-b.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35586" y="3861048"/>
            <a:ext cx="4601223" cy="28803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soma\Desktop\lord-curzon-viceroy-of-india-victorian-period-FB2B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861049"/>
            <a:ext cx="4423179" cy="28803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soma\Desktop\sirarnoldtalbotwilson-cropped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586" y="1556792"/>
            <a:ext cx="4580430"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3" descr="Description: C:\Users\Netcom\AppData\Local\Microsoft\Windows\Burn\Burn\Untitled-1 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116632"/>
            <a:ext cx="165618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4700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488832" cy="1512168"/>
          </a:xfrm>
        </p:spPr>
        <p:style>
          <a:lnRef idx="1">
            <a:schemeClr val="dk1"/>
          </a:lnRef>
          <a:fillRef idx="2">
            <a:schemeClr val="dk1"/>
          </a:fillRef>
          <a:effectRef idx="1">
            <a:schemeClr val="dk1"/>
          </a:effectRef>
          <a:fontRef idx="minor">
            <a:schemeClr val="dk1"/>
          </a:fontRef>
        </p:style>
        <p:txBody>
          <a:bodyPr>
            <a:normAutofit/>
          </a:bodyPr>
          <a:lstStyle/>
          <a:p>
            <a:pPr algn="ctr" rtl="1"/>
            <a:r>
              <a:rPr lang="ar-IQ"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rPr>
              <a:t>بؤضى بزوتنةوة شؤرِشطيَرِييةكةى شيَخ مةحمود بةئةنجام نةطةشت؟</a:t>
            </a:r>
            <a:endParaRPr lang="en-US"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mj-lt"/>
              <a:ea typeface="+mj-ea"/>
              <a:cs typeface="Ali_K_Samik" pitchFamily="2" charset="-78"/>
            </a:endParaRPr>
          </a:p>
        </p:txBody>
      </p:sp>
      <p:sp>
        <p:nvSpPr>
          <p:cNvPr id="3" name="Content Placeholder 2"/>
          <p:cNvSpPr>
            <a:spLocks noGrp="1"/>
          </p:cNvSpPr>
          <p:nvPr>
            <p:ph sz="quarter" idx="1"/>
          </p:nvPr>
        </p:nvSpPr>
        <p:spPr>
          <a:xfrm>
            <a:off x="107504" y="1700808"/>
            <a:ext cx="7488832" cy="4968552"/>
          </a:xfrm>
        </p:spPr>
        <p:txBody>
          <a:bodyPr/>
          <a:lstStyle/>
          <a:p>
            <a:pPr algn="r" rtl="1"/>
            <a:endParaRPr lang="ar-IQ" dirty="0"/>
          </a:p>
          <a:p>
            <a:pPr algn="r" rtl="1">
              <a:buClr>
                <a:srgbClr val="00B050"/>
              </a:buClr>
            </a:pPr>
            <a:r>
              <a:rPr lang="ar-IQ" sz="4800" b="1" i="1" cap="all" dirty="0">
                <a:ln w="9000" cmpd="sng">
                  <a:solidFill>
                    <a:schemeClr val="accent4">
                      <a:shade val="50000"/>
                      <a:satMod val="120000"/>
                    </a:schemeClr>
                  </a:solidFill>
                  <a:prstDash val="solid"/>
                </a:ln>
                <a:solidFill>
                  <a:schemeClr val="accent6">
                    <a:lumMod val="40000"/>
                    <a:lumOff val="60000"/>
                  </a:schemeClr>
                </a:solidFill>
                <a:effectLst>
                  <a:reflection blurRad="12700" stA="28000" endPos="45000" dist="1000" dir="5400000" sy="-100000" algn="bl" rotWithShape="0"/>
                </a:effectLst>
                <a:latin typeface="+mj-lt"/>
                <a:ea typeface="+mj-ea"/>
                <a:cs typeface="Ali_K_Samik" pitchFamily="2" charset="-78"/>
              </a:rPr>
              <a:t>  طوتاري ناوضةطةريي</a:t>
            </a:r>
          </a:p>
          <a:p>
            <a:pPr algn="r" rtl="1">
              <a:buClr>
                <a:srgbClr val="00B050"/>
              </a:buClr>
            </a:pPr>
            <a:r>
              <a:rPr lang="ar-IQ" sz="4800" b="1" i="1" cap="all" dirty="0">
                <a:ln w="9000" cmpd="sng">
                  <a:solidFill>
                    <a:schemeClr val="accent4">
                      <a:shade val="50000"/>
                      <a:satMod val="120000"/>
                    </a:schemeClr>
                  </a:solidFill>
                  <a:prstDash val="solid"/>
                </a:ln>
                <a:solidFill>
                  <a:schemeClr val="accent6">
                    <a:lumMod val="40000"/>
                    <a:lumOff val="60000"/>
                  </a:schemeClr>
                </a:solidFill>
                <a:effectLst>
                  <a:reflection blurRad="12700" stA="28000" endPos="45000" dist="1000" dir="5400000" sy="-100000" algn="bl" rotWithShape="0"/>
                </a:effectLst>
                <a:latin typeface="+mj-lt"/>
                <a:ea typeface="+mj-ea"/>
                <a:cs typeface="Ali_K_Samik" pitchFamily="2" charset="-78"/>
              </a:rPr>
              <a:t>  دوبةرةكى ناوخؤيي</a:t>
            </a:r>
          </a:p>
          <a:p>
            <a:pPr algn="r" rtl="1">
              <a:buClr>
                <a:srgbClr val="00B050"/>
              </a:buClr>
            </a:pPr>
            <a:r>
              <a:rPr lang="ar-IQ" sz="4800" b="1" i="1" cap="all" dirty="0">
                <a:ln w="9000" cmpd="sng">
                  <a:solidFill>
                    <a:schemeClr val="accent4">
                      <a:shade val="50000"/>
                      <a:satMod val="120000"/>
                    </a:schemeClr>
                  </a:solidFill>
                  <a:prstDash val="solid"/>
                </a:ln>
                <a:solidFill>
                  <a:schemeClr val="accent6">
                    <a:lumMod val="40000"/>
                    <a:lumOff val="60000"/>
                  </a:schemeClr>
                </a:solidFill>
                <a:effectLst>
                  <a:reflection blurRad="12700" stA="28000" endPos="45000" dist="1000" dir="5400000" sy="-100000" algn="bl" rotWithShape="0"/>
                </a:effectLst>
                <a:latin typeface="+mj-lt"/>
                <a:ea typeface="+mj-ea"/>
                <a:cs typeface="Ali_K_Samik" pitchFamily="2" charset="-78"/>
              </a:rPr>
              <a:t>  شيَوازي بنةمالَةيي</a:t>
            </a:r>
          </a:p>
          <a:p>
            <a:pPr algn="r" rtl="1">
              <a:buClr>
                <a:srgbClr val="00B050"/>
              </a:buClr>
            </a:pPr>
            <a:r>
              <a:rPr lang="ar-IQ" sz="4800" b="1" i="1" cap="all" dirty="0">
                <a:ln w="9000" cmpd="sng">
                  <a:solidFill>
                    <a:schemeClr val="accent4">
                      <a:shade val="50000"/>
                      <a:satMod val="120000"/>
                    </a:schemeClr>
                  </a:solidFill>
                  <a:prstDash val="solid"/>
                </a:ln>
                <a:solidFill>
                  <a:schemeClr val="accent6">
                    <a:lumMod val="40000"/>
                    <a:lumOff val="60000"/>
                  </a:schemeClr>
                </a:solidFill>
                <a:effectLst>
                  <a:reflection blurRad="12700" stA="28000" endPos="45000" dist="1000" dir="5400000" sy="-100000" algn="bl" rotWithShape="0"/>
                </a:effectLst>
                <a:latin typeface="+mj-lt"/>
                <a:ea typeface="+mj-ea"/>
                <a:cs typeface="Ali_K_Samik" pitchFamily="2" charset="-78"/>
              </a:rPr>
              <a:t>  طوتاري عاتفي و هةلَضوونى</a:t>
            </a:r>
          </a:p>
          <a:p>
            <a:pPr algn="r" rtl="1">
              <a:buClr>
                <a:srgbClr val="00B050"/>
              </a:buClr>
            </a:pPr>
            <a:r>
              <a:rPr lang="ar-IQ" sz="4800" b="1" i="1" cap="all" dirty="0">
                <a:ln w="9000" cmpd="sng">
                  <a:solidFill>
                    <a:schemeClr val="accent4">
                      <a:shade val="50000"/>
                      <a:satMod val="120000"/>
                    </a:schemeClr>
                  </a:solidFill>
                  <a:prstDash val="solid"/>
                </a:ln>
                <a:solidFill>
                  <a:schemeClr val="accent6">
                    <a:lumMod val="40000"/>
                    <a:lumOff val="60000"/>
                  </a:schemeClr>
                </a:solidFill>
                <a:effectLst>
                  <a:reflection blurRad="12700" stA="28000" endPos="45000" dist="1000" dir="5400000" sy="-100000" algn="bl" rotWithShape="0"/>
                </a:effectLst>
                <a:latin typeface="+mj-lt"/>
                <a:ea typeface="+mj-ea"/>
                <a:cs typeface="Ali_K_Samik" pitchFamily="2" charset="-78"/>
              </a:rPr>
              <a:t>  ئايينى</a:t>
            </a:r>
          </a:p>
        </p:txBody>
      </p:sp>
      <p:pic>
        <p:nvPicPr>
          <p:cNvPr id="4"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7104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3502"/>
            <a:ext cx="1728192"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877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93662"/>
            <a:ext cx="8316416" cy="4239594"/>
          </a:xfrm>
        </p:spPr>
        <p:txBody>
          <a:bodyPr>
            <a:normAutofit/>
          </a:bodyPr>
          <a:lstStyle/>
          <a:p>
            <a:pPr rtl="1"/>
            <a:r>
              <a:rPr lang="ar-IQ" sz="4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Ali_K_Samik" pitchFamily="2" charset="-78"/>
              </a:rPr>
              <a:t>ثةيمـانة نيَودةولَةتييةكان ثةيوةسـت بة نـةتـةوةي كوردةوة</a:t>
            </a:r>
          </a:p>
          <a:p>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li_K_Samik" pitchFamily="2" charset="-78"/>
            </a:endParaRPr>
          </a:p>
          <a:p>
            <a:endParaRPr lang="en-US" sz="24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cs typeface="Ali_K_Samik"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019303"/>
      </p:ext>
    </p:extLst>
  </p:cSld>
  <p:clrMapOvr>
    <a:masterClrMapping/>
  </p:clrMapOvr>
  <mc:AlternateContent xmlns:mc="http://schemas.openxmlformats.org/markup-compatibility/2006" xmlns:p14="http://schemas.microsoft.com/office/powerpoint/2010/main">
    <mc:Choice Requires="p14">
      <p:transition spd="med" p14:dur="700" advTm="187091">
        <p:fade/>
      </p:transition>
    </mc:Choice>
    <mc:Fallback xmlns="">
      <p:transition spd="med" advTm="187091">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60648"/>
            <a:ext cx="8892480" cy="6264696"/>
          </a:xfrm>
        </p:spPr>
        <p:txBody>
          <a:bodyPr>
            <a:normAutofit/>
          </a:bodyPr>
          <a:lstStyle/>
          <a:p>
            <a:pPr marL="0" indent="0" rtl="1">
              <a:buNone/>
            </a:pPr>
            <a:r>
              <a:rPr lang="ar-IQ" sz="5400" b="1" i="1" dirty="0">
                <a:solidFill>
                  <a:schemeClr val="accent4">
                    <a:lumMod val="75000"/>
                  </a:schemeClr>
                </a:solidFill>
                <a:effectLst>
                  <a:outerShdw blurRad="38100" dist="38100" dir="2700000" algn="tl">
                    <a:srgbClr val="000000">
                      <a:alpha val="43137"/>
                    </a:srgbClr>
                  </a:outerShdw>
                </a:effectLst>
                <a:cs typeface="Ali_K_Sharif bold" pitchFamily="2" charset="-78"/>
              </a:rPr>
              <a:t>   رِيَكةوتننامةى سـايكس بيكؤ 1916</a:t>
            </a:r>
          </a:p>
          <a:p>
            <a:pPr marL="0" indent="0" algn="r" rtl="1">
              <a:lnSpc>
                <a:spcPct val="150000"/>
              </a:lnSpc>
              <a:buNone/>
            </a:pPr>
            <a:br>
              <a:rPr lang="ar-SA" sz="3200" dirty="0">
                <a:cs typeface="Ali_K_Sharif bold" pitchFamily="2" charset="-78"/>
              </a:rPr>
            </a:br>
            <a:r>
              <a:rPr lang="ar-IQ" sz="4400" dirty="0">
                <a:cs typeface="Ali_K_Jiddah" pitchFamily="2" charset="-78"/>
              </a:rPr>
              <a:t>    </a:t>
            </a:r>
            <a:endParaRPr lang="en-US" sz="4400" dirty="0">
              <a:cs typeface="Ali_K_Jiddah" pitchFamily="2" charset="-78"/>
            </a:endParaRPr>
          </a:p>
        </p:txBody>
      </p:sp>
      <p:pic>
        <p:nvPicPr>
          <p:cNvPr id="5"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422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soma\Desktop\Sykes-Picot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2412"/>
            <a:ext cx="4572000" cy="5278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soma\Desktop\FB_IMG_15379697671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12776"/>
            <a:ext cx="4453779" cy="5328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3" descr="Description: C:\Users\Netcom\AppData\Local\Microsoft\Windows\Burn\Burn\Untitled-1 cop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546051"/>
      </p:ext>
    </p:extLst>
  </p:cSld>
  <p:clrMapOvr>
    <a:masterClrMapping/>
  </p:clrMapOvr>
  <p:transition spd="slow" advTm="103892">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16632"/>
            <a:ext cx="8723312" cy="6716999"/>
          </a:xfrm>
          <a:ln>
            <a:noFill/>
          </a:ln>
        </p:spPr>
        <p:style>
          <a:lnRef idx="1">
            <a:schemeClr val="accent3"/>
          </a:lnRef>
          <a:fillRef idx="2">
            <a:schemeClr val="accent3"/>
          </a:fillRef>
          <a:effectRef idx="1">
            <a:schemeClr val="accent3"/>
          </a:effectRef>
          <a:fontRef idx="minor">
            <a:schemeClr val="dk1"/>
          </a:fontRef>
        </p:style>
        <p:txBody>
          <a:bodyPr>
            <a:normAutofit/>
          </a:bodyPr>
          <a:lstStyle/>
          <a:p>
            <a:pPr marL="0" indent="0" rtl="1">
              <a:buNone/>
            </a:pPr>
            <a:r>
              <a:rPr lang="ar-IQ" sz="42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Samik" pitchFamily="2" charset="-78"/>
              </a:rPr>
              <a:t>ســايكس بيكؤ  و دابةشكردنى خـاكى كوردستان</a:t>
            </a:r>
          </a:p>
          <a:p>
            <a:pPr marL="0" indent="0" algn="ctr" rtl="1">
              <a:buNone/>
            </a:pPr>
            <a:endParaRPr lang="ar-IQ" sz="1200" b="1" i="1" dirty="0">
              <a:solidFill>
                <a:srgbClr val="00B050"/>
              </a:solidFill>
              <a:effectLst>
                <a:outerShdw blurRad="38100" dist="38100" dir="2700000" algn="tl">
                  <a:srgbClr val="000000">
                    <a:alpha val="43137"/>
                  </a:srgbClr>
                </a:outerShdw>
              </a:effectLst>
              <a:cs typeface="Ali_K_Sharif bold" pitchFamily="2" charset="-78"/>
            </a:endParaRPr>
          </a:p>
          <a:p>
            <a:pPr marL="0" indent="0" algn="just" rtl="1">
              <a:lnSpc>
                <a:spcPts val="3600"/>
              </a:lnSpc>
              <a:buNone/>
            </a:pPr>
            <a:r>
              <a:rPr lang="ar-IQ" sz="3000" b="1" i="1" dirty="0">
                <a:solidFill>
                  <a:srgbClr val="00B050"/>
                </a:solidFill>
                <a:effectLst>
                  <a:outerShdw blurRad="38100" dist="38100" dir="2700000" algn="tl">
                    <a:srgbClr val="000000">
                      <a:alpha val="43137"/>
                    </a:srgbClr>
                  </a:outerShdw>
                </a:effectLst>
                <a:cs typeface="Ali_K_Sharif bold" pitchFamily="2" charset="-78"/>
              </a:rPr>
              <a:t>   </a:t>
            </a:r>
            <a:r>
              <a:rPr lang="ar-IQ" sz="3000" b="1" i="1" dirty="0">
                <a:solidFill>
                  <a:srgbClr val="00B0F0"/>
                </a:solidFill>
                <a:effectLst>
                  <a:outerShdw blurRad="38100" dist="38100" dir="2700000" algn="tl">
                    <a:srgbClr val="000000">
                      <a:alpha val="43137"/>
                    </a:srgbClr>
                  </a:outerShdw>
                </a:effectLst>
                <a:cs typeface="Ali_K_Sharif bold" pitchFamily="2" charset="-78"/>
              </a:rPr>
              <a:t>1</a:t>
            </a:r>
            <a:r>
              <a:rPr lang="ar-IQ" sz="3000" b="1" dirty="0">
                <a:solidFill>
                  <a:srgbClr val="00B0F0"/>
                </a:solidFill>
                <a:effectLst>
                  <a:outerShdw blurRad="38100" dist="38100" dir="2700000" algn="tl">
                    <a:srgbClr val="000000">
                      <a:alpha val="43137"/>
                    </a:srgbClr>
                  </a:outerShdw>
                </a:effectLst>
                <a:cs typeface="Ali_K_Sharif bold" pitchFamily="2" charset="-78"/>
              </a:rPr>
              <a:t>/</a:t>
            </a:r>
            <a:r>
              <a:rPr lang="ar-IQ" sz="3000" b="1" i="1" dirty="0">
                <a:solidFill>
                  <a:srgbClr val="00B0F0"/>
                </a:solidFill>
                <a:effectLst>
                  <a:outerShdw blurRad="38100" dist="38100" dir="2700000" algn="tl">
                    <a:srgbClr val="000000">
                      <a:alpha val="43137"/>
                    </a:srgbClr>
                  </a:outerShdw>
                </a:effectLst>
                <a:cs typeface="Ali_K_Sharif bold" pitchFamily="2" charset="-78"/>
              </a:rPr>
              <a:t>  </a:t>
            </a:r>
            <a:r>
              <a:rPr lang="ar-IQ" sz="3000" b="1" i="1" dirty="0">
                <a:solidFill>
                  <a:schemeClr val="tx1"/>
                </a:solidFill>
                <a:cs typeface="Ali_K_Sharif bold" pitchFamily="2" charset="-78"/>
              </a:rPr>
              <a:t>فةرةنسا (باشوورى توركيا + باكوري سوريا و لوبنان + ويلايةتى موسلَ).</a:t>
            </a:r>
          </a:p>
          <a:p>
            <a:pPr marL="0" indent="0" algn="just" rtl="1">
              <a:lnSpc>
                <a:spcPts val="3600"/>
              </a:lnSpc>
              <a:buNone/>
            </a:pPr>
            <a:r>
              <a:rPr lang="ar-IQ" sz="3000" b="1" i="1" dirty="0">
                <a:solidFill>
                  <a:srgbClr val="00B050"/>
                </a:solidFill>
                <a:effectLst>
                  <a:outerShdw blurRad="38100" dist="38100" dir="2700000" algn="tl">
                    <a:srgbClr val="000000">
                      <a:alpha val="43137"/>
                    </a:srgbClr>
                  </a:outerShdw>
                </a:effectLst>
                <a:cs typeface="Ali_K_Sharif bold" pitchFamily="2" charset="-78"/>
              </a:rPr>
              <a:t>    </a:t>
            </a:r>
            <a:r>
              <a:rPr lang="ar-IQ" sz="3000" b="1" i="1" dirty="0">
                <a:solidFill>
                  <a:srgbClr val="00B0F0"/>
                </a:solidFill>
                <a:effectLst>
                  <a:outerShdw blurRad="38100" dist="38100" dir="2700000" algn="tl">
                    <a:srgbClr val="000000">
                      <a:alpha val="43137"/>
                    </a:srgbClr>
                  </a:outerShdw>
                </a:effectLst>
                <a:cs typeface="Ali_K_Sharif bold" pitchFamily="2" charset="-78"/>
              </a:rPr>
              <a:t>2</a:t>
            </a:r>
            <a:r>
              <a:rPr lang="ar-IQ" sz="3000" b="1" dirty="0">
                <a:solidFill>
                  <a:srgbClr val="00B0F0"/>
                </a:solidFill>
                <a:effectLst>
                  <a:outerShdw blurRad="38100" dist="38100" dir="2700000" algn="tl">
                    <a:srgbClr val="000000">
                      <a:alpha val="43137"/>
                    </a:srgbClr>
                  </a:outerShdw>
                </a:effectLst>
                <a:cs typeface="Ali_K_Sharif bold" pitchFamily="2" charset="-78"/>
              </a:rPr>
              <a:t>/ </a:t>
            </a:r>
            <a:r>
              <a:rPr lang="ar-IQ" sz="3000" b="1" dirty="0">
                <a:solidFill>
                  <a:schemeClr val="tx1"/>
                </a:solidFill>
                <a:effectLst>
                  <a:outerShdw blurRad="38100" dist="38100" dir="2700000" algn="tl">
                    <a:srgbClr val="000000">
                      <a:alpha val="43137"/>
                    </a:srgbClr>
                  </a:outerShdw>
                </a:effectLst>
                <a:cs typeface="Ali_K_Sharif bold" pitchFamily="2" charset="-78"/>
              </a:rPr>
              <a:t>بةريتانيا (بةشيَك لة شام + ئوردن + خوارووي عيَراق و كويَت).</a:t>
            </a:r>
            <a:endParaRPr lang="ar-IQ" sz="3000" b="1" i="1" dirty="0">
              <a:solidFill>
                <a:schemeClr val="tx1"/>
              </a:solidFill>
              <a:cs typeface="Ali_K_Sharif bold" pitchFamily="2" charset="-78"/>
            </a:endParaRPr>
          </a:p>
          <a:p>
            <a:pPr marL="0" indent="0" algn="just" rtl="1">
              <a:lnSpc>
                <a:spcPts val="3600"/>
              </a:lnSpc>
              <a:buNone/>
            </a:pPr>
            <a:r>
              <a:rPr lang="ar-IQ" sz="3000" b="1" i="1" dirty="0">
                <a:solidFill>
                  <a:srgbClr val="00B050"/>
                </a:solidFill>
                <a:effectLst>
                  <a:outerShdw blurRad="38100" dist="38100" dir="2700000" algn="tl">
                    <a:srgbClr val="000000">
                      <a:alpha val="43137"/>
                    </a:srgbClr>
                  </a:outerShdw>
                </a:effectLst>
                <a:cs typeface="Ali_K_Sharif bold" pitchFamily="2" charset="-78"/>
              </a:rPr>
              <a:t>    </a:t>
            </a:r>
            <a:r>
              <a:rPr lang="ar-IQ" sz="3000" b="1" i="1" dirty="0">
                <a:solidFill>
                  <a:srgbClr val="00B0F0"/>
                </a:solidFill>
                <a:effectLst>
                  <a:outerShdw blurRad="38100" dist="38100" dir="2700000" algn="tl">
                    <a:srgbClr val="000000">
                      <a:alpha val="43137"/>
                    </a:srgbClr>
                  </a:outerShdw>
                </a:effectLst>
                <a:cs typeface="Ali_K_Sharif bold" pitchFamily="2" charset="-78"/>
              </a:rPr>
              <a:t>3</a:t>
            </a:r>
            <a:r>
              <a:rPr lang="ar-IQ" sz="3000" b="1" dirty="0">
                <a:solidFill>
                  <a:srgbClr val="00B0F0"/>
                </a:solidFill>
                <a:effectLst>
                  <a:outerShdw blurRad="38100" dist="38100" dir="2700000" algn="tl">
                    <a:srgbClr val="000000">
                      <a:alpha val="43137"/>
                    </a:srgbClr>
                  </a:outerShdw>
                </a:effectLst>
                <a:cs typeface="Ali_K_Sharif bold" pitchFamily="2" charset="-78"/>
              </a:rPr>
              <a:t>/</a:t>
            </a:r>
            <a:r>
              <a:rPr lang="ar-IQ" sz="3000" b="1" i="1" dirty="0">
                <a:solidFill>
                  <a:srgbClr val="00B0F0"/>
                </a:solidFill>
                <a:effectLst>
                  <a:outerShdw blurRad="38100" dist="38100" dir="2700000" algn="tl">
                    <a:srgbClr val="000000">
                      <a:alpha val="43137"/>
                    </a:srgbClr>
                  </a:outerShdw>
                </a:effectLst>
                <a:cs typeface="Ali_K_Sharif bold" pitchFamily="2" charset="-78"/>
              </a:rPr>
              <a:t> </a:t>
            </a:r>
            <a:r>
              <a:rPr lang="ar-IQ" sz="3000" b="1" i="1" dirty="0">
                <a:solidFill>
                  <a:schemeClr val="tx1"/>
                </a:solidFill>
                <a:effectLst>
                  <a:outerShdw blurRad="38100" dist="38100" dir="2700000" algn="tl">
                    <a:srgbClr val="000000">
                      <a:alpha val="43137"/>
                    </a:srgbClr>
                  </a:outerShdw>
                </a:effectLst>
                <a:cs typeface="Ali_K_Sharif bold" pitchFamily="2" charset="-78"/>
              </a:rPr>
              <a:t>رِوسيا (كوردستانى باكور «توركيا» + ئةرمةنستانى توركيا).</a:t>
            </a:r>
            <a:endParaRPr lang="ar-SA" dirty="0">
              <a:solidFill>
                <a:schemeClr val="tx1"/>
              </a:solidFill>
              <a:cs typeface="Ali_K_Sharif bold" pitchFamily="2" charset="-78"/>
            </a:endParaRPr>
          </a:p>
        </p:txBody>
      </p:sp>
      <p:pic>
        <p:nvPicPr>
          <p:cNvPr id="5" name="Picture 3" descr="C:\Users\soma\Desktop\u13372_Middle-Eas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25" y="2636912"/>
            <a:ext cx="8947071" cy="4104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16632"/>
            <a:ext cx="145612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305633"/>
      </p:ext>
    </p:extLst>
  </p:cSld>
  <p:clrMapOvr>
    <a:masterClrMapping/>
  </p:clrMapOvr>
  <p:transition spd="slow" advTm="105886">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343614"/>
            <a:ext cx="8170701" cy="994122"/>
          </a:xfrm>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rtl="1"/>
            <a:r>
              <a:rPr lang="ar-IQ" sz="60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rPr>
              <a:t>كؤنفرانسـي ئـاشــتى ثـاريـس 1919</a:t>
            </a:r>
            <a:endParaRPr lang="en-US" sz="60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0" y="1412776"/>
            <a:ext cx="8964488" cy="5229324"/>
          </a:xfrm>
        </p:spPr>
        <p:txBody>
          <a:bodyPr>
            <a:normAutofit fontScale="92500" lnSpcReduction="20000"/>
          </a:bodyPr>
          <a:lstStyle/>
          <a:p>
            <a:pPr marL="0" indent="0" algn="just" rtl="1">
              <a:buNone/>
            </a:pPr>
            <a:r>
              <a:rPr lang="ar-IQ" sz="4000" dirty="0">
                <a:cs typeface="Ali_K_Alwand" pitchFamily="2" charset="-78"/>
              </a:rPr>
              <a:t>      </a:t>
            </a:r>
            <a:r>
              <a:rPr lang="ar-SA" sz="4000" dirty="0">
                <a:cs typeface="Ali_K_Alwand" pitchFamily="2" charset="-78"/>
              </a:rPr>
              <a:t>دوا بةدواى كؤتايى هاتنى جةنطى </a:t>
            </a:r>
            <a:r>
              <a:rPr lang="ar-IQ" sz="4000" dirty="0">
                <a:cs typeface="Ali_K_Alwand" pitchFamily="2" charset="-78"/>
              </a:rPr>
              <a:t>يةكةمى </a:t>
            </a:r>
            <a:r>
              <a:rPr lang="ar-SA" sz="4000" dirty="0">
                <a:cs typeface="Ali_K_Alwand" pitchFamily="2" charset="-78"/>
              </a:rPr>
              <a:t>جيهانى زؤربةى طةلانى ذيَر دةستةى وةك كورد و عةرةب و ئةرمةن ئاواتيَكى زؤريان بة كؤنفرانسى ئاشى هةبوو، كة برِياربوو لة ثاريس لة سالَى (1919) ببةستريَت بة مةبةستى ليَكؤلينةوة لةضارةنووسى طةلانى ذيَردةست و بةديهيَنانى ئامانجةكانى دةولَةتانى سةركةوتوو لة جةنطدا. كورد لةرِيَطةى جةنةرالَ (شةريف ثاشا)وة بةشدارى ئةم كؤنفرانسةى كرد و لةو وتةيةدا كة بؤ نويَنةرانى طةلانى دنيا خويَندةوة باسى بارودؤخى كوردستان و ثيَويستى دانثيانان بة مافى نةتةوةى كورد و دامةزراندنى قةوارةيةكى سياسى سةربةخؤ بؤ كورد و ئةوةبوو دوا بة دواى ئةم طؤنطرةية ثةيمانى سيظةر لة (10/8/1920) مؤركرا.</a:t>
            </a:r>
            <a:endParaRPr lang="ar-IQ" sz="48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Alwand" pitchFamily="2" charset="-78"/>
            </a:endParaRPr>
          </a:p>
        </p:txBody>
      </p:sp>
      <p:pic>
        <p:nvPicPr>
          <p:cNvPr id="4"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422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749726"/>
      </p:ext>
    </p:extLst>
  </p:cSld>
  <p:clrMapOvr>
    <a:masterClrMapping/>
  </p:clrMapOvr>
  <mc:AlternateContent xmlns:mc="http://schemas.openxmlformats.org/markup-compatibility/2006" xmlns:p14="http://schemas.microsoft.com/office/powerpoint/2010/main">
    <mc:Choice Requires="p14">
      <p:transition spd="slow" p14:dur="1400" advTm="103580">
        <p14:ripple/>
      </p:transition>
    </mc:Choice>
    <mc:Fallback xmlns="">
      <p:transition spd="slow" advTm="10358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260648"/>
            <a:ext cx="8170701" cy="1008112"/>
          </a:xfrm>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rtl="1"/>
            <a:r>
              <a:rPr lang="ar-IQ" sz="6000" b="1" i="1" cap="all" dirty="0">
                <a:ln w="9000" cmpd="sng">
                  <a:solidFill>
                    <a:schemeClr val="accent4">
                      <a:shade val="50000"/>
                      <a:satMod val="120000"/>
                    </a:schemeClr>
                  </a:solidFill>
                  <a:prstDash val="solid"/>
                </a:ln>
                <a:solidFill>
                  <a:srgbClr val="05FBDE"/>
                </a:solidFill>
                <a:effectLst>
                  <a:reflection blurRad="12700" stA="28000" endPos="45000" dist="1000" dir="5400000" sy="-100000" algn="bl" rotWithShape="0"/>
                </a:effectLst>
                <a:cs typeface="Ali_K_Samik" pitchFamily="2" charset="-78"/>
              </a:rPr>
              <a:t>ثـةيمــانى ســـيـظـةر 1920</a:t>
            </a:r>
            <a:endParaRPr lang="en-US" sz="6000" b="1" i="1" cap="all" dirty="0">
              <a:ln w="9000" cmpd="sng">
                <a:solidFill>
                  <a:schemeClr val="accent4">
                    <a:shade val="50000"/>
                    <a:satMod val="120000"/>
                  </a:schemeClr>
                </a:solidFill>
                <a:prstDash val="solid"/>
              </a:ln>
              <a:solidFill>
                <a:srgbClr val="05FBDE"/>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0" y="1268760"/>
            <a:ext cx="9144000" cy="5589240"/>
          </a:xfrm>
        </p:spPr>
        <p:txBody>
          <a:bodyPr>
            <a:noAutofit/>
          </a:bodyPr>
          <a:lstStyle/>
          <a:p>
            <a:pPr algn="just" rtl="1"/>
            <a:r>
              <a:rPr lang="ar-SA" sz="2500" b="1" i="1" dirty="0">
                <a:cs typeface="Ali_K_Alwand" pitchFamily="2" charset="-78"/>
              </a:rPr>
              <a:t>بةندى 62:-</a:t>
            </a:r>
            <a:r>
              <a:rPr lang="ar-SA" sz="2500" b="1" dirty="0">
                <a:cs typeface="Ali_K_Alwand" pitchFamily="2" charset="-78"/>
              </a:rPr>
              <a:t> لةرِؤذى جيَبةجيَكردنى ئةم ثةيمانةوة تاوةكو شةش مانط سىَ ئةندامى سةر بة هةرسىَ دةولَةتى (بةريتانيا و فةرةنسا و ئيتاليا) لة ئةستةمبؤلَ  كؤبوونةوة و ئةم ليذنةية ئؤتؤنؤمى بؤ كوردستانى باكور ديارى دةكرد.</a:t>
            </a:r>
            <a:endParaRPr lang="en-US" sz="2500" b="1" dirty="0">
              <a:cs typeface="Ali_K_Alwand" pitchFamily="2" charset="-78"/>
            </a:endParaRPr>
          </a:p>
          <a:p>
            <a:pPr algn="just" rtl="1"/>
            <a:r>
              <a:rPr lang="ar-SA" sz="2500" b="1" i="1" dirty="0">
                <a:cs typeface="Ali_K_Alwand" pitchFamily="2" charset="-78"/>
              </a:rPr>
              <a:t>بةندى 63:- </a:t>
            </a:r>
            <a:r>
              <a:rPr lang="ar-SA" sz="2500" b="1" dirty="0">
                <a:cs typeface="Ali_K_Alwand" pitchFamily="2" charset="-78"/>
              </a:rPr>
              <a:t>دةولَةتى عوسمانى بةلَيَن دةدات كة تا سىَ مانط برِيارةكانى ليذنةكة جيَبجىَ بكات كة لة بةندى (62) دا هاتووة.</a:t>
            </a:r>
            <a:endParaRPr lang="en-US" sz="2500" b="1" dirty="0">
              <a:cs typeface="Ali_K_Alwand" pitchFamily="2" charset="-78"/>
            </a:endParaRPr>
          </a:p>
          <a:p>
            <a:pPr algn="just" rtl="1"/>
            <a:r>
              <a:rPr lang="ar-SA" sz="2500" b="1" i="1" dirty="0">
                <a:cs typeface="Ali_K_Alwand" pitchFamily="2" charset="-78"/>
              </a:rPr>
              <a:t>بةندى 64:- </a:t>
            </a:r>
            <a:r>
              <a:rPr lang="ar-SA" sz="2500" b="1" dirty="0">
                <a:cs typeface="Ali_K_Alwand" pitchFamily="2" charset="-78"/>
              </a:rPr>
              <a:t>ئةطةر لةم ناوضانةدا لةبةندى (62) دا دةستنيشانكراوة تا ماوةى ساليَك لة دةرضوونى ئةم ثةيمانة رِووبكةنة كؤمةلَ</a:t>
            </a:r>
            <a:r>
              <a:rPr lang="ar-IQ" sz="2500" b="1" dirty="0">
                <a:cs typeface="Ali_K_Alwand" pitchFamily="2" charset="-78"/>
              </a:rPr>
              <a:t>ة</a:t>
            </a:r>
            <a:r>
              <a:rPr lang="ar-SA" sz="2500" b="1" dirty="0">
                <a:cs typeface="Ali_K_Alwand" pitchFamily="2" charset="-78"/>
              </a:rPr>
              <a:t>ى طةلان و بيسةلميَنن كة زؤربةى زؤرى دانيشتوانى ئةم ناوضةية دةيانةويَت لة توركيا جياببنةوة، وة ئةطةر كؤمةلَ</a:t>
            </a:r>
            <a:r>
              <a:rPr lang="ar-IQ" sz="2500" b="1" dirty="0">
                <a:cs typeface="Ali_K_Alwand" pitchFamily="2" charset="-78"/>
              </a:rPr>
              <a:t>ة</a:t>
            </a:r>
            <a:r>
              <a:rPr lang="ar-SA" sz="2500" b="1" dirty="0">
                <a:cs typeface="Ali_K_Alwand" pitchFamily="2" charset="-78"/>
              </a:rPr>
              <a:t>ى طةلان ثيَى وابوو كة كوردةكان شايستةى ئةم سةربةخؤييةن و رِاى سثارد كة ئةم مافى سةربةخؤيية يان ثيَبدريَت، ئةوا توركيا لة ئيستاوة بةلَيَندةدات جيَ بةجىَ بكات و لةو ناوضة كورديانةدا واز لة هةموو مافيَكى خؤى بهيَنيَت. هةروةها ئةطةر لةكاتى خؤى توركةكان ئةم بةلَيَنةيان جيَبةجىَ كرد، ئةو كاتة هيَزى هاوثةيمانان بةرِةواى دةزانن كة كوردةكانى ويلايةتى موسلَ ئةطةر بيَت و خؤيان داوا بكةن و خوازيارى ضوونة ناو رِيزى ئةم دةولَةتة كورديية سةربةخؤية بن، مافى ئةوةيان هةبيَت لةطةلَ برا كوردةكانياندا يةك دةولَةتى سةربةخؤ ثيَكبهيَنن</a:t>
            </a:r>
            <a:r>
              <a:rPr lang="ar-IQ" sz="2500" b="1" dirty="0">
                <a:cs typeface="Ali_K_Alwand" pitchFamily="2" charset="-78"/>
              </a:rPr>
              <a:t>..</a:t>
            </a:r>
            <a:endParaRPr lang="ar-IQ" sz="2500" b="1" i="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Ali_K_Alwand" pitchFamily="2" charset="-78"/>
            </a:endParaRPr>
          </a:p>
        </p:txBody>
      </p:sp>
      <p:pic>
        <p:nvPicPr>
          <p:cNvPr id="4"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422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72819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921945"/>
      </p:ext>
    </p:extLst>
  </p:cSld>
  <p:clrMapOvr>
    <a:masterClrMapping/>
  </p:clrMapOvr>
  <mc:AlternateContent xmlns:mc="http://schemas.openxmlformats.org/markup-compatibility/2006" xmlns:p14="http://schemas.microsoft.com/office/powerpoint/2010/main">
    <mc:Choice Requires="p14">
      <p:transition spd="slow" p14:dur="1400" advTm="180336">
        <p14:ripple/>
      </p:transition>
    </mc:Choice>
    <mc:Fallback xmlns="">
      <p:transition spd="slow" advTm="180336">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7344816" cy="994122"/>
          </a:xfrm>
          <a:noFill/>
          <a:ln/>
        </p:spPr>
        <p:style>
          <a:lnRef idx="1">
            <a:schemeClr val="accent3"/>
          </a:lnRef>
          <a:fillRef idx="2">
            <a:schemeClr val="accent3"/>
          </a:fillRef>
          <a:effectRef idx="1">
            <a:schemeClr val="accent3"/>
          </a:effectRef>
          <a:fontRef idx="minor">
            <a:schemeClr val="dk1"/>
          </a:fontRef>
        </p:style>
        <p:txBody>
          <a:bodyPr>
            <a:noAutofit/>
          </a:bodyPr>
          <a:lstStyle/>
          <a:p>
            <a:pPr algn="ctr"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cs typeface="Ali_K_Samik" pitchFamily="2" charset="-78"/>
              </a:rPr>
              <a:t>بؤضي ثةيماننامـةى سـيظةر جيَبةجيَنةكرا؟</a:t>
            </a:r>
            <a:endParaRPr lang="en-US"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cs typeface="Ali_K_Samik" pitchFamily="2" charset="-78"/>
            </a:endParaRPr>
          </a:p>
        </p:txBody>
      </p:sp>
      <p:sp>
        <p:nvSpPr>
          <p:cNvPr id="3" name="Content Placeholder 2"/>
          <p:cNvSpPr>
            <a:spLocks noGrp="1"/>
          </p:cNvSpPr>
          <p:nvPr>
            <p:ph sz="quarter" idx="1"/>
          </p:nvPr>
        </p:nvSpPr>
        <p:spPr>
          <a:xfrm>
            <a:off x="23526" y="1268760"/>
            <a:ext cx="8964488" cy="5557031"/>
          </a:xfrm>
          <a:ln>
            <a:noFill/>
          </a:ln>
          <a:effectLst>
            <a:outerShdw blurRad="107950" dist="12700" dir="5400000" algn="ctr">
              <a:srgbClr val="000000"/>
            </a:outerShdw>
          </a:effectLst>
        </p:spPr>
        <p:txBody>
          <a:bodyPr>
            <a:normAutofit fontScale="77500" lnSpcReduction="20000"/>
          </a:bodyPr>
          <a:lstStyle/>
          <a:p>
            <a:pPr marL="0" indent="0" algn="just" rtl="1">
              <a:buNone/>
            </a:pPr>
            <a:r>
              <a:rPr lang="ar-SA" sz="4400" b="1" i="1" dirty="0">
                <a:cs typeface="Ali_K_Alwand" pitchFamily="2" charset="-78"/>
              </a:rPr>
              <a:t>1-</a:t>
            </a:r>
            <a:r>
              <a:rPr lang="ar-SA" sz="4400" dirty="0">
                <a:cs typeface="Ali_K_Alwand" pitchFamily="2" charset="-78"/>
              </a:rPr>
              <a:t> بزوتنةوةى نةتةوةيى كورد و لةو سةردةمةدا سةركردايةتي</a:t>
            </a:r>
            <a:r>
              <a:rPr lang="ar-IQ" sz="4400" dirty="0">
                <a:cs typeface="Ali_K_Alwand" pitchFamily="2" charset="-78"/>
              </a:rPr>
              <a:t>ي</a:t>
            </a:r>
            <a:r>
              <a:rPr lang="ar-SA" sz="4400" dirty="0">
                <a:cs typeface="Ali_K_Alwand" pitchFamily="2" charset="-78"/>
              </a:rPr>
              <a:t>ةكى يةكطرتووى شارةزاى لةكاروبارى دنيادا نةبوو، هةروةها رِيَكخراويَكى فراوانى نةبوو كة بتوانيَت ثايةكانى ستراتيجى بزوتنةوةكة دابرِيَذيَت و كؤمةلاَنى خةلَك سازبدات بؤ سوودوةرطرتن لة هةلومةرجى كورد.</a:t>
            </a:r>
            <a:endParaRPr lang="en-US" sz="4400" dirty="0">
              <a:cs typeface="Ali_K_Alwand" pitchFamily="2" charset="-78"/>
            </a:endParaRPr>
          </a:p>
          <a:p>
            <a:pPr marL="0" indent="0" algn="just" rtl="1">
              <a:buNone/>
            </a:pPr>
            <a:r>
              <a:rPr lang="ar-SA" sz="4400" b="1" i="1" dirty="0">
                <a:cs typeface="Ali_K_Alwand" pitchFamily="2" charset="-78"/>
              </a:rPr>
              <a:t>2-</a:t>
            </a:r>
            <a:r>
              <a:rPr lang="ar-SA" sz="4400" dirty="0">
                <a:cs typeface="Ali_K_Alwand" pitchFamily="2" charset="-78"/>
              </a:rPr>
              <a:t> كاتى مؤركردنى ثةيمانى سيظةر دوو دةسةلاَتى سياسى لة توركيا هةبوو، يةكيَكيان لة ئةستةمبولَ كة سولَتان مةحمود سةرؤكايةتى دةكرد. ئةوةى تريان لة خوارووى توركيا كة كةمال ئةتاتورك سةرؤكايةتى دةكرد و ئةتاتورك بةسةر سولَتان مةحموددا سةركةوت و دواتريش ثةيماني سيظةرى قبولَ نةبوو.</a:t>
            </a:r>
            <a:endParaRPr lang="en-US" sz="4400" dirty="0">
              <a:cs typeface="Ali_K_Alwand" pitchFamily="2" charset="-78"/>
            </a:endParaRPr>
          </a:p>
          <a:p>
            <a:pPr marL="0" indent="0" algn="just" rtl="1">
              <a:buNone/>
            </a:pPr>
            <a:r>
              <a:rPr lang="ar-SA" sz="4400" b="1" i="1" dirty="0">
                <a:cs typeface="Ali_K_Alwand" pitchFamily="2" charset="-78"/>
              </a:rPr>
              <a:t>3-</a:t>
            </a:r>
            <a:r>
              <a:rPr lang="ar-SA" sz="4400" dirty="0">
                <a:cs typeface="Ali_K_Alwand" pitchFamily="2" charset="-78"/>
              </a:rPr>
              <a:t> سةرؤكى ولآتةيةكطرتوةكانى ئةمةريكا(ولَسن)لةوكاتةدا لةسةر كار نةما</a:t>
            </a:r>
            <a:r>
              <a:rPr lang="ar-IQ" sz="4400" dirty="0">
                <a:cs typeface="Ali_K_Alwand" pitchFamily="2" charset="-78"/>
              </a:rPr>
              <a:t> </a:t>
            </a:r>
            <a:r>
              <a:rPr lang="ar-SA" sz="4400" dirty="0">
                <a:cs typeface="Ali_K_Alwand" pitchFamily="2" charset="-78"/>
              </a:rPr>
              <a:t>و دةسةلآتدارانى دوا</a:t>
            </a:r>
            <a:r>
              <a:rPr lang="ar-IQ" sz="4400" dirty="0">
                <a:cs typeface="Ali_K_Alwand" pitchFamily="2" charset="-78"/>
              </a:rPr>
              <a:t>ى</a:t>
            </a:r>
            <a:r>
              <a:rPr lang="ar-SA" sz="4400" dirty="0">
                <a:cs typeface="Ali_K_Alwand" pitchFamily="2" charset="-78"/>
              </a:rPr>
              <a:t> ئةو طرنطيان بةكاروبارى دةرةوة نةدةدا.</a:t>
            </a:r>
            <a:endParaRPr lang="en-US" sz="4400" dirty="0">
              <a:cs typeface="Ali_K_Alwand" pitchFamily="2" charset="-78"/>
            </a:endParaRPr>
          </a:p>
        </p:txBody>
      </p:sp>
      <p:pic>
        <p:nvPicPr>
          <p:cNvPr id="4"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422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6632"/>
            <a:ext cx="158417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820522"/>
      </p:ext>
    </p:extLst>
  </p:cSld>
  <p:clrMapOvr>
    <a:masterClrMapping/>
  </p:clrMapOvr>
  <mc:AlternateContent xmlns:mc="http://schemas.openxmlformats.org/markup-compatibility/2006" xmlns:p14="http://schemas.microsoft.com/office/powerpoint/2010/main">
    <mc:Choice Requires="p14">
      <p:transition spd="slow" p14:dur="1400" advTm="139100">
        <p14:ripple/>
      </p:transition>
    </mc:Choice>
    <mc:Fallback xmlns="">
      <p:transition spd="slow" advTm="1391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30074"/>
            <a:ext cx="7704856" cy="1282702"/>
          </a:xfrm>
          <a:solidFill>
            <a:schemeClr val="accent1">
              <a:lumMod val="20000"/>
              <a:lumOff val="80000"/>
            </a:schemeClr>
          </a:solidFill>
        </p:spPr>
        <p:txBody>
          <a:bodyPr>
            <a:normAutofit/>
          </a:bodyPr>
          <a:lstStyle/>
          <a:p>
            <a:pPr algn="ctr" rtl="1"/>
            <a:r>
              <a:rPr lang="ar-IQ" sz="4800" b="1" i="1" cap="all" dirty="0">
                <a:ln w="9000" cmpd="sng">
                  <a:solidFill>
                    <a:schemeClr val="accent4">
                      <a:shade val="50000"/>
                      <a:satMod val="120000"/>
                    </a:schemeClr>
                  </a:solidFill>
                  <a:prstDash val="solid"/>
                </a:ln>
                <a:solidFill>
                  <a:srgbClr val="CCFF66"/>
                </a:solidFill>
                <a:effectLst>
                  <a:reflection blurRad="12700" stA="28000" endPos="45000" dist="1000" dir="5400000" sy="-100000" algn="bl" rotWithShape="0"/>
                </a:effectLst>
                <a:cs typeface="Ali_K_Samik" pitchFamily="2" charset="-78"/>
              </a:rPr>
              <a:t>ثـةيمــانى لــؤزان  1922</a:t>
            </a:r>
            <a:endParaRPr lang="en-US" sz="4800" b="1" i="1" cap="all" dirty="0">
              <a:ln w="9000" cmpd="sng">
                <a:solidFill>
                  <a:schemeClr val="accent4">
                    <a:shade val="50000"/>
                    <a:satMod val="120000"/>
                  </a:schemeClr>
                </a:solidFill>
                <a:prstDash val="solid"/>
              </a:ln>
              <a:solidFill>
                <a:srgbClr val="CCFF66"/>
              </a:solidFill>
              <a:effectLst>
                <a:reflection blurRad="12700" stA="28000" endPos="45000" dist="1000" dir="5400000" sy="-100000" algn="bl" rotWithShape="0"/>
              </a:effectLst>
              <a:cs typeface="Ali_K_Samik" pitchFamily="2" charset="-78"/>
            </a:endParaRPr>
          </a:p>
        </p:txBody>
      </p:sp>
      <p:sp>
        <p:nvSpPr>
          <p:cNvPr id="7" name="Rectangle 6"/>
          <p:cNvSpPr/>
          <p:nvPr/>
        </p:nvSpPr>
        <p:spPr>
          <a:xfrm>
            <a:off x="107504" y="1412776"/>
            <a:ext cx="8928992" cy="5328592"/>
          </a:xfrm>
          <a:prstGeom prst="rect">
            <a:avLst/>
          </a:prstGeom>
          <a:solidFill>
            <a:schemeClr val="bg1"/>
          </a:solidFill>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just" rtl="1"/>
            <a:r>
              <a:rPr lang="ar-SA" sz="2800" b="1" dirty="0">
                <a:solidFill>
                  <a:schemeClr val="accent2">
                    <a:lumMod val="60000"/>
                    <a:lumOff val="40000"/>
                  </a:schemeClr>
                </a:solidFill>
                <a:cs typeface="Ali_K_Alwand" pitchFamily="2" charset="-78"/>
              </a:rPr>
              <a:t> </a:t>
            </a:r>
            <a:r>
              <a:rPr lang="ar-SA" sz="2800" b="1" dirty="0">
                <a:solidFill>
                  <a:schemeClr val="accent6">
                    <a:lumMod val="75000"/>
                  </a:schemeClr>
                </a:solidFill>
                <a:cs typeface="Ali_K_Alwand" pitchFamily="2" charset="-78"/>
              </a:rPr>
              <a:t>27 تشرينى يةكةمى 1922 دا هةنديَك لة دةولَةتة ئةورثاييةكان وةك ( بةريتانيا و فةرةنسا و ئيتاليا) دةعوةتنامةيةكيان رِاطةياند سةبارةت بة</a:t>
            </a:r>
            <a:r>
              <a:rPr lang="ar-IQ" sz="2800" b="1" dirty="0">
                <a:solidFill>
                  <a:schemeClr val="accent6">
                    <a:lumMod val="75000"/>
                  </a:schemeClr>
                </a:solidFill>
                <a:cs typeface="Ali_K_Alwand" pitchFamily="2" charset="-78"/>
              </a:rPr>
              <a:t> </a:t>
            </a:r>
            <a:r>
              <a:rPr lang="ar-SA" sz="2800" b="1" dirty="0">
                <a:solidFill>
                  <a:schemeClr val="accent6">
                    <a:lumMod val="75000"/>
                  </a:schemeClr>
                </a:solidFill>
                <a:cs typeface="Ali_K_Alwand" pitchFamily="2" charset="-78"/>
              </a:rPr>
              <a:t>بةستنى كؤنفرانسيَك لةشارى (لؤزان)ى سويسرى بؤ ولاَتى يةكطرتوةكانى ئةمريكا، ثاشان يؤنان و رِؤمانيا و ضيكؤسلؤفاكيا و توركيا (ئةستةمبولَ) يش، ئةم كؤنطرةية بةمةبةستى دؤزينةوةى ضارةسةريَ</a:t>
            </a:r>
            <a:r>
              <a:rPr lang="ar-IQ" sz="2800" b="1" dirty="0">
                <a:solidFill>
                  <a:schemeClr val="accent6">
                    <a:lumMod val="75000"/>
                  </a:schemeClr>
                </a:solidFill>
                <a:cs typeface="Ali_K_Alwand" pitchFamily="2" charset="-78"/>
              </a:rPr>
              <a:t>ك</a:t>
            </a:r>
            <a:r>
              <a:rPr lang="ar-SA" sz="2800" b="1" dirty="0">
                <a:solidFill>
                  <a:schemeClr val="accent6">
                    <a:lumMod val="75000"/>
                  </a:schemeClr>
                </a:solidFill>
                <a:cs typeface="Ali_K_Alwand" pitchFamily="2" charset="-78"/>
              </a:rPr>
              <a:t> بؤ كيَشةكانى نيَوان توركيا و يؤنان رِاطةياندنى ثةيمانيَكى ترى ئاشتى كة جيَطة</a:t>
            </a:r>
            <a:r>
              <a:rPr lang="ar-IQ" sz="2800" b="1" dirty="0">
                <a:solidFill>
                  <a:schemeClr val="accent6">
                    <a:lumMod val="75000"/>
                  </a:schemeClr>
                </a:solidFill>
                <a:cs typeface="Ali_K_Alwand" pitchFamily="2" charset="-78"/>
              </a:rPr>
              <a:t>ى</a:t>
            </a:r>
            <a:r>
              <a:rPr lang="ar-SA" sz="2800" b="1" dirty="0">
                <a:solidFill>
                  <a:schemeClr val="accent6">
                    <a:lumMod val="75000"/>
                  </a:schemeClr>
                </a:solidFill>
                <a:cs typeface="Ali_K_Alwand" pitchFamily="2" charset="-78"/>
              </a:rPr>
              <a:t> ثةيمانى سيظةر بطريَتةوة، هةروةها ضارةسةركردنى كيَشةى ويلايةتى موسلَ لةنيَوان بةريتانيا و توركيادا. ئةم ثةيمانة شتيَكى ئةوتؤى بؤ كورد تيادا نةبوو لة بةندةكانى (38 ،39 ،40) ى ئةم ثةيمانة شيَوةيةكى نارِاستةوخؤ باس لةبةشيَكى كةمى مافى رِؤشنبيرى و كؤمةلاَيةتى كة نةتةوةكانى توركيا كراوة، لةوانة: كةمينةكان بةزمانى نةتةوايةتى خؤيان بدويَن و رؤذنامةو طؤظارى خؤيان هةبيَت و سةربةستبن لة دامةزراندنى يانةى زانست و كؤمةلاَيةتى و ثةروةردة</a:t>
            </a:r>
            <a:r>
              <a:rPr lang="ar-IQ" sz="2800" b="1" dirty="0">
                <a:solidFill>
                  <a:schemeClr val="accent6">
                    <a:lumMod val="75000"/>
                  </a:schemeClr>
                </a:solidFill>
                <a:cs typeface="Ali_K_Alwand" pitchFamily="2" charset="-78"/>
              </a:rPr>
              <a:t>يي.</a:t>
            </a:r>
          </a:p>
          <a:p>
            <a:pPr algn="just" rtl="1"/>
            <a:r>
              <a:rPr lang="ar-IQ" sz="2800" b="1" i="1" dirty="0">
                <a:solidFill>
                  <a:srgbClr val="0070C0"/>
                </a:solidFill>
                <a:effectLst>
                  <a:outerShdw blurRad="38100" dist="38100" dir="2700000" algn="tl">
                    <a:srgbClr val="000000">
                      <a:alpha val="43137"/>
                    </a:srgbClr>
                  </a:outerShdw>
                </a:effectLst>
                <a:cs typeface="Ali_K_Alwand" pitchFamily="2" charset="-78"/>
              </a:rPr>
              <a:t>تيَبيني: </a:t>
            </a:r>
            <a:r>
              <a:rPr lang="ar-IQ" sz="2800" b="1" i="1" dirty="0">
                <a:solidFill>
                  <a:srgbClr val="FF0000"/>
                </a:solidFill>
                <a:effectLst>
                  <a:outerShdw blurRad="38100" dist="38100" dir="2700000" algn="tl">
                    <a:srgbClr val="000000">
                      <a:alpha val="43137"/>
                    </a:srgbClr>
                  </a:outerShdw>
                </a:effectLst>
                <a:cs typeface="Ali_K_Alwand" pitchFamily="2" charset="-78"/>
              </a:rPr>
              <a:t>بةدريَذايي ميَذوو خةونى تاكى كورد بةرةو بضووكبوونةوة رِؤشتووة....</a:t>
            </a:r>
          </a:p>
        </p:txBody>
      </p:sp>
      <p:pic>
        <p:nvPicPr>
          <p:cNvPr id="4"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5664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55525"/>
      </p:ext>
    </p:extLst>
  </p:cSld>
  <p:clrMapOvr>
    <a:masterClrMapping/>
  </p:clrMapOvr>
  <mc:AlternateContent xmlns:mc="http://schemas.openxmlformats.org/markup-compatibility/2006" xmlns:p14="http://schemas.microsoft.com/office/powerpoint/2010/main">
    <mc:Choice Requires="p14">
      <p:transition spd="slow" p14:dur="1500" advTm="291892">
        <p:split orient="vert"/>
      </p:transition>
    </mc:Choice>
    <mc:Fallback xmlns="">
      <p:transition spd="slow" advTm="291892">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704856" cy="1296144"/>
          </a:xfrm>
          <a:solidFill>
            <a:schemeClr val="bg2">
              <a:lumMod val="90000"/>
            </a:schemeClr>
          </a:solidFill>
        </p:spPr>
        <p:txBody>
          <a:bodyPr>
            <a:noAutofit/>
          </a:bodyPr>
          <a:lstStyle/>
          <a:p>
            <a:pPr algn="ctr" rtl="1"/>
            <a:r>
              <a:rPr lang="ar-IQ" sz="72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cs typeface="Ali_K_Samik" pitchFamily="2" charset="-78"/>
              </a:rPr>
              <a:t>كؤمـــاري</a:t>
            </a:r>
            <a:r>
              <a:rPr lang="ar-IQ" sz="88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rPr>
              <a:t> </a:t>
            </a:r>
            <a:r>
              <a:rPr lang="ar-IQ" sz="72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cs typeface="Ali_K_Samik" pitchFamily="2" charset="-78"/>
              </a:rPr>
              <a:t>مهـابـاد</a:t>
            </a:r>
            <a:r>
              <a:rPr lang="ar-IQ" sz="8800" b="1" i="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li_K_Samik" pitchFamily="2" charset="-78"/>
              </a:rPr>
              <a:t> </a:t>
            </a:r>
            <a:r>
              <a:rPr lang="ar-IQ" sz="72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cs typeface="Ali_K_Samik" pitchFamily="2" charset="-78"/>
              </a:rPr>
              <a:t>1946</a:t>
            </a:r>
            <a:endParaRPr lang="en-US" sz="7200" b="1" i="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cs typeface="Ali_K_Samik" pitchFamily="2" charset="-78"/>
            </a:endParaRPr>
          </a:p>
        </p:txBody>
      </p:sp>
      <p:sp>
        <p:nvSpPr>
          <p:cNvPr id="7" name="Rectangle 6"/>
          <p:cNvSpPr/>
          <p:nvPr/>
        </p:nvSpPr>
        <p:spPr>
          <a:xfrm>
            <a:off x="107504" y="1700808"/>
            <a:ext cx="8928992" cy="5040560"/>
          </a:xfrm>
          <a:prstGeom prst="rect">
            <a:avLst/>
          </a:prstGeom>
          <a:solidFill>
            <a:schemeClr val="accent3">
              <a:lumMod val="60000"/>
              <a:lumOff val="40000"/>
            </a:schemeClr>
          </a:solidFill>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rtl="1"/>
            <a:endParaRPr lang="ar-IQ" sz="3600" b="1" i="1" dirty="0">
              <a:solidFill>
                <a:srgbClr val="30805C"/>
              </a:solidFill>
              <a:effectLst>
                <a:outerShdw blurRad="38100" dist="38100" dir="2700000" algn="tl">
                  <a:srgbClr val="000000">
                    <a:alpha val="43137"/>
                  </a:srgbClr>
                </a:outerShdw>
              </a:effectLst>
              <a:cs typeface="Ali_K_Sharif bold" pitchFamily="2" charset="-78"/>
            </a:endParaRPr>
          </a:p>
        </p:txBody>
      </p:sp>
      <p:pic>
        <p:nvPicPr>
          <p:cNvPr id="4" name="Picture 2" descr="50715957_1653311634968478_8906159139785277440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628"/>
            <a:ext cx="1691680" cy="14944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soma\Desktop\20181217-کۆماری-کوردستان-١389953-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4354835"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3" descr="C:\Users\soma\Desktop\Flag_of_Mahabad_(1946–194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412776"/>
            <a:ext cx="8928992" cy="21602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soma\Desktop\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339" y="3573016"/>
            <a:ext cx="4574157"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3" descr="Description: C:\Users\Netcom\AppData\Local\Microsoft\Windows\Burn\Burn\Untitled-1 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116632"/>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910692"/>
      </p:ext>
    </p:extLst>
  </p:cSld>
  <p:clrMapOvr>
    <a:masterClrMapping/>
  </p:clrMapOvr>
  <mc:AlternateContent xmlns:mc="http://schemas.openxmlformats.org/markup-compatibility/2006" xmlns:p14="http://schemas.microsoft.com/office/powerpoint/2010/main">
    <mc:Choice Requires="p14">
      <p:transition spd="slow" p14:dur="1500" advTm="83618">
        <p:split orient="vert"/>
      </p:transition>
    </mc:Choice>
    <mc:Fallback xmlns="">
      <p:transition spd="slow" advTm="83618">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3" y="129841"/>
            <a:ext cx="8891014" cy="6539519"/>
          </a:xfrm>
          <a:solidFill>
            <a:schemeClr val="accent1">
              <a:lumMod val="75000"/>
            </a:schemeClr>
          </a:solidFill>
        </p:spPr>
        <p:txBody>
          <a:bodyPr>
            <a:normAutofit/>
          </a:bodyPr>
          <a:lstStyle/>
          <a:p>
            <a:pPr algn="r" rtl="1">
              <a:buBlip>
                <a:blip r:embed="rId2"/>
              </a:buBlip>
            </a:pPr>
            <a:r>
              <a:rPr lang="ar-IQ" sz="4400" b="1" i="1" dirty="0">
                <a:solidFill>
                  <a:srgbClr val="FFFF00"/>
                </a:solidFill>
                <a:cs typeface="Ali_K_Alwand" pitchFamily="2" charset="-78"/>
              </a:rPr>
              <a:t> </a:t>
            </a:r>
            <a:r>
              <a:rPr lang="ar-SA" sz="4400" b="1" i="1" u="sng" dirty="0">
                <a:solidFill>
                  <a:srgbClr val="FFFF00"/>
                </a:solidFill>
                <a:cs typeface="Ali_K_Alwand" pitchFamily="2" charset="-78"/>
              </a:rPr>
              <a:t>بنياتنانى بيري كوردناسي:</a:t>
            </a:r>
            <a:endParaRPr lang="en-US" sz="4400" dirty="0">
              <a:solidFill>
                <a:srgbClr val="FFFF00"/>
              </a:solidFill>
              <a:cs typeface="Ali_K_Alwand" pitchFamily="2" charset="-78"/>
            </a:endParaRPr>
          </a:p>
          <a:p>
            <a:pPr marL="0" indent="0" algn="just" rtl="1">
              <a:buNone/>
            </a:pPr>
            <a:endParaRPr lang="ar-IQ" sz="2400" b="1" i="1" u="sng" dirty="0">
              <a:solidFill>
                <a:srgbClr val="7030A0"/>
              </a:solidFill>
              <a:effectLst>
                <a:outerShdw blurRad="38100" dist="38100" dir="2700000" algn="tl">
                  <a:srgbClr val="000000">
                    <a:alpha val="43137"/>
                  </a:srgbClr>
                </a:outerShdw>
              </a:effectLst>
              <a:cs typeface="Ali_K_Alwand" pitchFamily="2" charset="-78"/>
            </a:endParaRPr>
          </a:p>
          <a:p>
            <a:pPr marL="0" indent="0" algn="just" rtl="1">
              <a:buNone/>
            </a:pPr>
            <a:r>
              <a:rPr lang="ar-SA" sz="3600" b="1" i="1" u="sng" dirty="0">
                <a:solidFill>
                  <a:srgbClr val="4DA12F"/>
                </a:solidFill>
                <a:effectLst>
                  <a:outerShdw blurRad="38100" dist="38100" dir="2700000" algn="tl">
                    <a:srgbClr val="000000">
                      <a:alpha val="43137"/>
                    </a:srgbClr>
                  </a:outerShdw>
                </a:effectLst>
                <a:cs typeface="Ali_K_Alwand" pitchFamily="2" charset="-78"/>
              </a:rPr>
              <a:t>ي</a:t>
            </a:r>
            <a:r>
              <a:rPr lang="ar-IQ" sz="3600" b="1" i="1" u="sng" dirty="0">
                <a:solidFill>
                  <a:srgbClr val="4DA12F"/>
                </a:solidFill>
                <a:effectLst>
                  <a:outerShdw blurRad="38100" dist="38100" dir="2700000" algn="tl">
                    <a:srgbClr val="000000">
                      <a:alpha val="43137"/>
                    </a:srgbClr>
                  </a:outerShdw>
                </a:effectLst>
                <a:cs typeface="Ali_K_Alwand" pitchFamily="2" charset="-78"/>
              </a:rPr>
              <a:t>ــ</a:t>
            </a:r>
            <a:r>
              <a:rPr lang="ar-SA" sz="3600" b="1" i="1" u="sng" dirty="0">
                <a:solidFill>
                  <a:srgbClr val="4DA12F"/>
                </a:solidFill>
                <a:effectLst>
                  <a:outerShdw blurRad="38100" dist="38100" dir="2700000" algn="tl">
                    <a:srgbClr val="000000">
                      <a:alpha val="43137"/>
                    </a:srgbClr>
                  </a:outerShdw>
                </a:effectLst>
                <a:cs typeface="Ali_K_Alwand" pitchFamily="2" charset="-78"/>
              </a:rPr>
              <a:t>ةك</a:t>
            </a:r>
            <a:r>
              <a:rPr lang="ar-IQ" sz="3600" b="1" i="1" u="sng" dirty="0">
                <a:solidFill>
                  <a:srgbClr val="4DA12F"/>
                </a:solidFill>
                <a:effectLst>
                  <a:outerShdw blurRad="38100" dist="38100" dir="2700000" algn="tl">
                    <a:srgbClr val="000000">
                      <a:alpha val="43137"/>
                    </a:srgbClr>
                  </a:outerShdw>
                </a:effectLst>
                <a:cs typeface="Ali_K_Alwand" pitchFamily="2" charset="-78"/>
              </a:rPr>
              <a:t>ـــ</a:t>
            </a:r>
            <a:r>
              <a:rPr lang="ar-SA" sz="3600" b="1" i="1" u="sng" dirty="0">
                <a:solidFill>
                  <a:srgbClr val="4DA12F"/>
                </a:solidFill>
                <a:effectLst>
                  <a:outerShdw blurRad="38100" dist="38100" dir="2700000" algn="tl">
                    <a:srgbClr val="000000">
                      <a:alpha val="43137"/>
                    </a:srgbClr>
                  </a:outerShdw>
                </a:effectLst>
                <a:cs typeface="Ali_K_Alwand" pitchFamily="2" charset="-78"/>
              </a:rPr>
              <a:t>ةم:</a:t>
            </a:r>
            <a:r>
              <a:rPr lang="ar-SA" sz="3600" b="1" dirty="0">
                <a:solidFill>
                  <a:srgbClr val="4DA12F"/>
                </a:solidFill>
                <a:effectLst>
                  <a:outerShdw blurRad="38100" dist="38100" dir="2700000" algn="tl">
                    <a:srgbClr val="000000">
                      <a:alpha val="43137"/>
                    </a:srgbClr>
                  </a:outerShdw>
                </a:effectLst>
                <a:cs typeface="Ali_K_Alwand" pitchFamily="2" charset="-78"/>
              </a:rPr>
              <a:t> </a:t>
            </a:r>
            <a:r>
              <a:rPr lang="ar-SA" sz="3600" b="1" i="1" u="sng" dirty="0">
                <a:solidFill>
                  <a:srgbClr val="4DA12F"/>
                </a:solidFill>
                <a:effectLst>
                  <a:outerShdw blurRad="38100" dist="38100" dir="2700000" algn="tl">
                    <a:srgbClr val="000000">
                      <a:alpha val="43137"/>
                    </a:srgbClr>
                  </a:outerShdw>
                </a:effectLst>
                <a:cs typeface="Ali_K_Alwand" pitchFamily="2" charset="-78"/>
              </a:rPr>
              <a:t>طريك</a:t>
            </a:r>
            <a:r>
              <a:rPr lang="ar-IQ" sz="3600" b="1" i="1" u="sng" dirty="0">
                <a:solidFill>
                  <a:srgbClr val="4DA12F"/>
                </a:solidFill>
                <a:effectLst>
                  <a:outerShdw blurRad="38100" dist="38100" dir="2700000" algn="tl">
                    <a:srgbClr val="000000">
                      <a:alpha val="43137"/>
                    </a:srgbClr>
                  </a:outerShdw>
                </a:effectLst>
                <a:cs typeface="Ali_K_Alwand" pitchFamily="2" charset="-78"/>
              </a:rPr>
              <a:t>ـ</a:t>
            </a:r>
            <a:r>
              <a:rPr lang="ar-SA" sz="3600" b="1" i="1" u="sng" dirty="0">
                <a:solidFill>
                  <a:srgbClr val="4DA12F"/>
                </a:solidFill>
                <a:effectLst>
                  <a:outerShdw blurRad="38100" dist="38100" dir="2700000" algn="tl">
                    <a:srgbClr val="000000">
                      <a:alpha val="43137"/>
                    </a:srgbClr>
                  </a:outerShdw>
                </a:effectLst>
                <a:cs typeface="Ali_K_Alwand" pitchFamily="2" charset="-78"/>
              </a:rPr>
              <a:t>ةك</a:t>
            </a:r>
            <a:r>
              <a:rPr lang="ar-IQ" sz="3600" b="1" i="1" u="sng" dirty="0">
                <a:solidFill>
                  <a:srgbClr val="4DA12F"/>
                </a:solidFill>
                <a:effectLst>
                  <a:outerShdw blurRad="38100" dist="38100" dir="2700000" algn="tl">
                    <a:srgbClr val="000000">
                      <a:alpha val="43137"/>
                    </a:srgbClr>
                  </a:outerShdw>
                </a:effectLst>
                <a:cs typeface="Ali_K_Alwand" pitchFamily="2" charset="-78"/>
              </a:rPr>
              <a:t>ــ</a:t>
            </a:r>
            <a:r>
              <a:rPr lang="ar-SA" sz="3600" b="1" i="1" u="sng" dirty="0">
                <a:solidFill>
                  <a:srgbClr val="4DA12F"/>
                </a:solidFill>
                <a:effectLst>
                  <a:outerShdw blurRad="38100" dist="38100" dir="2700000" algn="tl">
                    <a:srgbClr val="000000">
                      <a:alpha val="43137"/>
                    </a:srgbClr>
                  </a:outerShdw>
                </a:effectLst>
                <a:cs typeface="Ali_K_Alwand" pitchFamily="2" charset="-78"/>
              </a:rPr>
              <a:t>ان</a:t>
            </a:r>
            <a:r>
              <a:rPr lang="ar-IQ" sz="3600" b="1" i="1" u="sng" dirty="0">
                <a:solidFill>
                  <a:srgbClr val="4DA12F"/>
                </a:solidFill>
                <a:effectLst>
                  <a:outerShdw blurRad="38100" dist="38100" dir="2700000" algn="tl">
                    <a:srgbClr val="000000">
                      <a:alpha val="43137"/>
                    </a:srgbClr>
                  </a:outerShdw>
                </a:effectLst>
                <a:cs typeface="Ali_K_Alwand" pitchFamily="2" charset="-78"/>
              </a:rPr>
              <a:t>/</a:t>
            </a:r>
            <a:r>
              <a:rPr lang="ar-SA" sz="3600" b="1" dirty="0">
                <a:solidFill>
                  <a:srgbClr val="4DA12F"/>
                </a:solidFill>
                <a:effectLst>
                  <a:outerShdw blurRad="38100" dist="38100" dir="2700000" algn="tl">
                    <a:srgbClr val="000000">
                      <a:alpha val="43137"/>
                    </a:srgbClr>
                  </a:outerShdw>
                </a:effectLst>
                <a:cs typeface="Ali_K_Alwand" pitchFamily="2" charset="-78"/>
              </a:rPr>
              <a:t> </a:t>
            </a:r>
            <a:r>
              <a:rPr lang="ar-SA" sz="3200" b="1" dirty="0">
                <a:solidFill>
                  <a:schemeClr val="bg1"/>
                </a:solidFill>
                <a:cs typeface="Ali_K_Alwand" pitchFamily="2" charset="-78"/>
              </a:rPr>
              <a:t>مةبةست ميَذوونووس و فةيلةسوف</a:t>
            </a:r>
            <a:r>
              <a:rPr lang="ar-IQ" sz="3200" b="1" dirty="0">
                <a:solidFill>
                  <a:schemeClr val="bg1"/>
                </a:solidFill>
                <a:cs typeface="Ali_K_Alwand" pitchFamily="2" charset="-78"/>
              </a:rPr>
              <a:t> </a:t>
            </a:r>
            <a:r>
              <a:rPr lang="ar-SA" sz="3200" b="1" dirty="0">
                <a:solidFill>
                  <a:schemeClr val="bg1"/>
                </a:solidFill>
                <a:cs typeface="Ali_K_Alwand" pitchFamily="2" charset="-78"/>
              </a:rPr>
              <a:t>و سةرلةشكرة يؤنانييةكانة.</a:t>
            </a:r>
            <a:endParaRPr lang="en-US" sz="3200" b="1" dirty="0">
              <a:solidFill>
                <a:schemeClr val="bg1"/>
              </a:solidFill>
              <a:cs typeface="Ali_K_Alwand" pitchFamily="2" charset="-78"/>
            </a:endParaRPr>
          </a:p>
          <a:p>
            <a:pPr marL="0" indent="0" algn="just" rtl="1">
              <a:buNone/>
            </a:pPr>
            <a:r>
              <a:rPr lang="ar-SA" sz="3200" b="1" dirty="0">
                <a:solidFill>
                  <a:schemeClr val="bg1"/>
                </a:solidFill>
                <a:cs typeface="Ali_K_Alwand" pitchFamily="2" charset="-78"/>
              </a:rPr>
              <a:t>بايةخدانى ئةوروثييةكان بة كوردستان دةطةرِيَتةوة بؤ سةردةمى يؤنانييةكانى زةمانى ثيَش مةسيح، بةتايبةت</a:t>
            </a:r>
            <a:r>
              <a:rPr lang="ar-IQ" sz="3200" b="1" dirty="0">
                <a:solidFill>
                  <a:schemeClr val="bg1"/>
                </a:solidFill>
                <a:cs typeface="Ali_K_Alwand" pitchFamily="2" charset="-78"/>
              </a:rPr>
              <a:t>:</a:t>
            </a:r>
          </a:p>
          <a:p>
            <a:pPr marL="0" indent="0" algn="just" rtl="1">
              <a:buNone/>
            </a:pPr>
            <a:r>
              <a:rPr lang="ar-SA" sz="3200" b="1" dirty="0">
                <a:solidFill>
                  <a:schemeClr val="bg1"/>
                </a:solidFill>
                <a:cs typeface="Ali_K_Alwand" pitchFamily="2" charset="-78"/>
              </a:rPr>
              <a:t>سةردةمى ئيَطزةنةفؤن "401 ث. ز" و ئةسكةندةرى مةكةدؤنى "331 ث. ز"، ئينجا سترابؤن "58 ى زاينى" و هيرؤدؤت "430 زاينى". يؤنانةكان واتة طريكةكان يةكةم كةسن هاتوونةتة كوردستان و بؤ يةكةمجار كتيَبيَكيان لةبارةى كورد و ولاَتى كوردانةوة نووسيوة</a:t>
            </a:r>
            <a:r>
              <a:rPr lang="ar-IQ" sz="3200" b="1" dirty="0">
                <a:solidFill>
                  <a:schemeClr val="bg1"/>
                </a:solidFill>
                <a:cs typeface="Ali_K_Alwand" pitchFamily="2" charset="-78"/>
              </a:rPr>
              <a:t> بة ناوى ئاناباز.</a:t>
            </a:r>
          </a:p>
          <a:p>
            <a:pPr marL="0" indent="0" algn="just" rtl="1">
              <a:buNone/>
            </a:pPr>
            <a:endParaRPr lang="ar-IQ" sz="1600" b="1" dirty="0">
              <a:solidFill>
                <a:schemeClr val="bg1"/>
              </a:solidFill>
              <a:cs typeface="Ali_K_Alwand" pitchFamily="2" charset="-78"/>
            </a:endParaRPr>
          </a:p>
          <a:p>
            <a:pPr marL="0" indent="0" algn="just" rtl="1">
              <a:buNone/>
            </a:pPr>
            <a:r>
              <a:rPr lang="ar-IQ" sz="3200" b="1" dirty="0">
                <a:solidFill>
                  <a:srgbClr val="00B0F0"/>
                </a:solidFill>
                <a:cs typeface="Ali_K_Alwand" pitchFamily="2" charset="-78"/>
              </a:rPr>
              <a:t>* نةتةوةى زيندوو ئةو نةتةوةية كة هيض رِؤذيَكى لة رِؤذيَكى تر ناضيَت.</a:t>
            </a:r>
            <a:endParaRPr lang="en-US" sz="3200" b="1" dirty="0">
              <a:solidFill>
                <a:srgbClr val="00B0F0"/>
              </a:solidFill>
              <a:cs typeface="Ali_K_Alwand" pitchFamily="2" charset="-78"/>
            </a:endParaRPr>
          </a:p>
          <a:p>
            <a:pPr marL="0" indent="0" algn="r" rtl="1">
              <a:buNone/>
            </a:pPr>
            <a:endParaRPr lang="en-US" sz="4400" dirty="0">
              <a:cs typeface="Ali_K_Jiddah"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82" y="129841"/>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soma\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674" y="129840"/>
            <a:ext cx="1546198" cy="149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677818"/>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49" y="116632"/>
            <a:ext cx="7704856" cy="1656184"/>
          </a:xfrm>
          <a:solidFill>
            <a:schemeClr val="bg1"/>
          </a:solidFill>
        </p:spPr>
        <p:txBody>
          <a:bodyPr>
            <a:noAutofit/>
          </a:bodyPr>
          <a:lstStyle/>
          <a:p>
            <a:pPr algn="ctr"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cs typeface="Ali_K_Samik" pitchFamily="2" charset="-78"/>
              </a:rPr>
              <a:t>دةســتكـةوتـةكـــانى كؤمـــاري مهـابـاد</a:t>
            </a:r>
            <a:endParaRPr lang="en-US"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cs typeface="Ali_K_Samik" pitchFamily="2" charset="-78"/>
            </a:endParaRPr>
          </a:p>
        </p:txBody>
      </p:sp>
      <p:sp>
        <p:nvSpPr>
          <p:cNvPr id="7" name="Rectangle 6"/>
          <p:cNvSpPr/>
          <p:nvPr/>
        </p:nvSpPr>
        <p:spPr>
          <a:xfrm>
            <a:off x="107504" y="1772816"/>
            <a:ext cx="8928992" cy="4968552"/>
          </a:xfrm>
          <a:prstGeom prst="rect">
            <a:avLst/>
          </a:prstGeom>
          <a:blipFill>
            <a:blip r:embed="rId2"/>
            <a:tile tx="0" ty="0" sx="100000" sy="100000" flip="none" algn="tl"/>
          </a:blipFill>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just"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a:t>
            </a:r>
            <a:r>
              <a:rPr lang="ar-SA"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1-</a:t>
            </a:r>
            <a:r>
              <a:rPr lang="ar-SA" sz="3600" b="1" dirty="0">
                <a:cs typeface="Ali_K_Alwand" pitchFamily="2" charset="-78"/>
              </a:rPr>
              <a:t> </a:t>
            </a:r>
            <a:r>
              <a:rPr lang="ar-IQ" sz="3600" b="1" dirty="0">
                <a:cs typeface="Ali_K_Alwand" pitchFamily="2" charset="-78"/>
              </a:rPr>
              <a:t>  </a:t>
            </a:r>
            <a:r>
              <a:rPr lang="ar-IQ" sz="3600" b="1" dirty="0">
                <a:solidFill>
                  <a:schemeClr val="tx1"/>
                </a:solidFill>
                <a:cs typeface="Ali_K_Alwand" pitchFamily="2" charset="-78"/>
              </a:rPr>
              <a:t>زمانى كوردي بوو بة زمانى فةرمي.</a:t>
            </a:r>
            <a:r>
              <a:rPr lang="ar-SA" sz="3600" b="1" dirty="0">
                <a:solidFill>
                  <a:schemeClr val="tx1"/>
                </a:solidFill>
                <a:cs typeface="Ali_K_Alwand" pitchFamily="2" charset="-78"/>
              </a:rPr>
              <a:t>.</a:t>
            </a:r>
            <a:endParaRPr lang="en-US" sz="3600" b="1" dirty="0">
              <a:solidFill>
                <a:schemeClr val="tx1"/>
              </a:solidFill>
              <a:cs typeface="Ali_K_Alwand" pitchFamily="2" charset="-78"/>
            </a:endParaRPr>
          </a:p>
          <a:p>
            <a:pPr algn="just"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a:t>
            </a:r>
            <a:r>
              <a:rPr lang="ar-SA"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2-</a:t>
            </a:r>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a:t>
            </a:r>
            <a:r>
              <a:rPr lang="ar-SA" sz="3600" b="1" dirty="0">
                <a:cs typeface="Ali_K_Alwand" pitchFamily="2" charset="-78"/>
              </a:rPr>
              <a:t> </a:t>
            </a:r>
            <a:r>
              <a:rPr lang="ar-IQ" sz="3600" b="1" dirty="0">
                <a:solidFill>
                  <a:schemeClr val="tx1"/>
                </a:solidFill>
                <a:cs typeface="Ali_K_Alwand" pitchFamily="2" charset="-78"/>
              </a:rPr>
              <a:t>لةرِووي بلاَوكراوةو رِاطةياندنةوة..</a:t>
            </a:r>
            <a:endParaRPr lang="en-US" sz="3600" b="1" dirty="0">
              <a:solidFill>
                <a:schemeClr val="tx1"/>
              </a:solidFill>
              <a:cs typeface="Ali_K_Alwand" pitchFamily="2" charset="-78"/>
            </a:endParaRPr>
          </a:p>
          <a:p>
            <a:pPr algn="just"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a:t>
            </a:r>
            <a:r>
              <a:rPr lang="ar-SA"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3-</a:t>
            </a:r>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a:t>
            </a:r>
            <a:r>
              <a:rPr lang="ar-SA" sz="3600" b="1" dirty="0">
                <a:cs typeface="Ali_K_Alwand" pitchFamily="2" charset="-78"/>
              </a:rPr>
              <a:t> </a:t>
            </a:r>
            <a:r>
              <a:rPr lang="ar-IQ" sz="3600" b="1" dirty="0">
                <a:solidFill>
                  <a:schemeClr val="tx1"/>
                </a:solidFill>
                <a:cs typeface="Ali_K_Alwand" pitchFamily="2" charset="-78"/>
              </a:rPr>
              <a:t>لةرِووي هيَز و سةربازييةوة..</a:t>
            </a:r>
          </a:p>
          <a:p>
            <a:pPr algn="just"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4-</a:t>
            </a:r>
            <a:r>
              <a:rPr lang="ar-IQ" sz="3600" b="1" dirty="0">
                <a:cs typeface="Ali_K_Alwand" pitchFamily="2" charset="-78"/>
              </a:rPr>
              <a:t>   </a:t>
            </a:r>
            <a:r>
              <a:rPr lang="ar-IQ" sz="3600" b="1" dirty="0">
                <a:solidFill>
                  <a:schemeClr val="tx1"/>
                </a:solidFill>
                <a:cs typeface="Ali_K_Alwand" pitchFamily="2" charset="-78"/>
              </a:rPr>
              <a:t>لةرِووي بازرطانى و ئابورييةوة..</a:t>
            </a:r>
          </a:p>
          <a:p>
            <a:pPr algn="just"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5-  </a:t>
            </a:r>
            <a:r>
              <a:rPr lang="ar-IQ" sz="3600" b="1" dirty="0">
                <a:cs typeface="Ali_K_Alwand" pitchFamily="2" charset="-78"/>
              </a:rPr>
              <a:t> </a:t>
            </a:r>
            <a:r>
              <a:rPr lang="ar-IQ" sz="3600" b="1" dirty="0">
                <a:solidFill>
                  <a:schemeClr val="tx1"/>
                </a:solidFill>
                <a:cs typeface="Ali_K_Alwand" pitchFamily="2" charset="-78"/>
              </a:rPr>
              <a:t>لةرِووي ماف و ئازادي و يةكساني ذن و ثياوةوة..</a:t>
            </a:r>
          </a:p>
          <a:p>
            <a:pPr algn="just"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6-</a:t>
            </a:r>
            <a:r>
              <a:rPr lang="ar-IQ" sz="3600" b="1" dirty="0">
                <a:cs typeface="Ali_K_Alwand" pitchFamily="2" charset="-78"/>
              </a:rPr>
              <a:t>   </a:t>
            </a:r>
            <a:r>
              <a:rPr lang="ar-IQ" sz="3600" b="1" dirty="0">
                <a:solidFill>
                  <a:schemeClr val="tx1"/>
                </a:solidFill>
                <a:cs typeface="Ali_K_Alwand" pitchFamily="2" charset="-78"/>
              </a:rPr>
              <a:t>يةكطرتوويةكى نةتةوةيي هيَناية ئاراوة..</a:t>
            </a:r>
          </a:p>
        </p:txBody>
      </p:sp>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72819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649931"/>
      </p:ext>
    </p:extLst>
  </p:cSld>
  <p:clrMapOvr>
    <a:masterClrMapping/>
  </p:clrMapOvr>
  <mc:AlternateContent xmlns:mc="http://schemas.openxmlformats.org/markup-compatibility/2006" xmlns:p14="http://schemas.microsoft.com/office/powerpoint/2010/main">
    <mc:Choice Requires="p14">
      <p:transition spd="slow" p14:dur="1500" advTm="68161">
        <p:split orient="vert"/>
      </p:transition>
    </mc:Choice>
    <mc:Fallback xmlns="">
      <p:transition spd="slow" advTm="68161">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11356"/>
            <a:ext cx="7488832" cy="836970"/>
          </a:xfrm>
          <a:blipFill>
            <a:blip r:embed="rId2"/>
            <a:tile tx="0" ty="0" sx="100000" sy="100000" flip="none" algn="tl"/>
          </a:blipFill>
        </p:spPr>
        <p:txBody>
          <a:bodyPr>
            <a:noAutofit/>
          </a:bodyPr>
          <a:lstStyle/>
          <a:p>
            <a:pPr algn="ctr" rtl="1"/>
            <a:r>
              <a:rPr lang="ar-IQ" sz="4400" b="1" i="1" cap="all" dirty="0">
                <a:ln w="9000" cmpd="sng">
                  <a:solidFill>
                    <a:schemeClr val="accent4">
                      <a:shade val="50000"/>
                      <a:satMod val="120000"/>
                    </a:schemeClr>
                  </a:solidFill>
                  <a:prstDash val="solid"/>
                </a:ln>
                <a:solidFill>
                  <a:schemeClr val="bg1">
                    <a:lumMod val="95000"/>
                  </a:schemeClr>
                </a:solidFill>
                <a:effectLst>
                  <a:reflection blurRad="12700" stA="28000" endPos="45000" dist="1000" dir="5400000" sy="-100000" algn="bl" rotWithShape="0"/>
                </a:effectLst>
                <a:cs typeface="Ali_K_Samik" pitchFamily="2" charset="-78"/>
              </a:rPr>
              <a:t>هؤكارةكانى رِوخاندنى كؤمـــاري مهـابـاد</a:t>
            </a:r>
            <a:endParaRPr lang="en-US" sz="4400" b="1" i="1" cap="all" dirty="0">
              <a:ln w="9000" cmpd="sng">
                <a:solidFill>
                  <a:schemeClr val="accent4">
                    <a:shade val="50000"/>
                    <a:satMod val="120000"/>
                  </a:schemeClr>
                </a:solidFill>
                <a:prstDash val="solid"/>
              </a:ln>
              <a:solidFill>
                <a:schemeClr val="bg1">
                  <a:lumMod val="95000"/>
                </a:schemeClr>
              </a:solidFill>
              <a:effectLst>
                <a:reflection blurRad="12700" stA="28000" endPos="45000" dist="1000" dir="5400000" sy="-100000" algn="bl" rotWithShape="0"/>
              </a:effectLst>
              <a:cs typeface="Ali_K_Samik" pitchFamily="2" charset="-78"/>
            </a:endParaRPr>
          </a:p>
        </p:txBody>
      </p:sp>
      <p:sp>
        <p:nvSpPr>
          <p:cNvPr id="7" name="Rectangle 6"/>
          <p:cNvSpPr/>
          <p:nvPr/>
        </p:nvSpPr>
        <p:spPr>
          <a:xfrm>
            <a:off x="107504" y="1916832"/>
            <a:ext cx="8928992" cy="4824536"/>
          </a:xfrm>
          <a:prstGeom prst="rect">
            <a:avLst/>
          </a:prstGeom>
          <a:noFill/>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just"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a:t>
            </a:r>
            <a:r>
              <a:rPr lang="ar-SA" sz="4400" b="1" i="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Ali_K_Samik" pitchFamily="2" charset="-78"/>
              </a:rPr>
              <a:t>1-</a:t>
            </a:r>
            <a:r>
              <a:rPr lang="ar-SA" sz="3600" b="1" dirty="0">
                <a:cs typeface="Ali_K_Alwand" pitchFamily="2" charset="-78"/>
              </a:rPr>
              <a:t> </a:t>
            </a:r>
            <a:r>
              <a:rPr lang="ar-IQ" sz="3600" b="1" dirty="0">
                <a:cs typeface="Ali_K_Alwand" pitchFamily="2" charset="-78"/>
              </a:rPr>
              <a:t>  </a:t>
            </a:r>
            <a:r>
              <a:rPr lang="ar-IQ" sz="3600" b="1" dirty="0">
                <a:solidFill>
                  <a:schemeClr val="tx1"/>
                </a:solidFill>
                <a:cs typeface="Ali_K_Alwand" pitchFamily="2" charset="-78"/>
              </a:rPr>
              <a:t>هؤكاري سياسي.</a:t>
            </a:r>
            <a:r>
              <a:rPr lang="ar-SA" sz="3600" b="1" dirty="0">
                <a:solidFill>
                  <a:schemeClr val="tx1"/>
                </a:solidFill>
                <a:cs typeface="Ali_K_Alwand" pitchFamily="2" charset="-78"/>
              </a:rPr>
              <a:t>.</a:t>
            </a:r>
            <a:endParaRPr lang="en-US" sz="3600" b="1" dirty="0">
              <a:solidFill>
                <a:schemeClr val="tx1"/>
              </a:solidFill>
              <a:cs typeface="Ali_K_Alwand" pitchFamily="2" charset="-78"/>
            </a:endParaRPr>
          </a:p>
          <a:p>
            <a:pPr algn="just"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a:t>
            </a:r>
            <a:r>
              <a:rPr lang="ar-SA" sz="4400" b="1" i="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Ali_K_Samik" pitchFamily="2" charset="-78"/>
              </a:rPr>
              <a:t>2-</a:t>
            </a:r>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a:t>
            </a:r>
            <a:r>
              <a:rPr lang="ar-SA" sz="3600" b="1" dirty="0">
                <a:cs typeface="Ali_K_Alwand" pitchFamily="2" charset="-78"/>
              </a:rPr>
              <a:t> </a:t>
            </a:r>
            <a:r>
              <a:rPr lang="ar-IQ" sz="3600" b="1" dirty="0">
                <a:solidFill>
                  <a:schemeClr val="tx1"/>
                </a:solidFill>
                <a:cs typeface="Ali_K_Alwand" pitchFamily="2" charset="-78"/>
              </a:rPr>
              <a:t>هؤكارى بةرِيَوةبردن..</a:t>
            </a:r>
            <a:endParaRPr lang="en-US" sz="3600" b="1" dirty="0">
              <a:solidFill>
                <a:schemeClr val="tx1"/>
              </a:solidFill>
              <a:cs typeface="Ali_K_Alwand" pitchFamily="2" charset="-78"/>
            </a:endParaRPr>
          </a:p>
          <a:p>
            <a:pPr algn="just"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a:t>
            </a:r>
            <a:r>
              <a:rPr lang="ar-SA" sz="4400" b="1" i="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Ali_K_Samik" pitchFamily="2" charset="-78"/>
              </a:rPr>
              <a:t>3-</a:t>
            </a:r>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a:t>
            </a:r>
            <a:r>
              <a:rPr lang="ar-SA" sz="3600" b="1" dirty="0">
                <a:cs typeface="Ali_K_Alwand" pitchFamily="2" charset="-78"/>
              </a:rPr>
              <a:t> </a:t>
            </a:r>
            <a:r>
              <a:rPr lang="ar-IQ" sz="3600" b="1" dirty="0">
                <a:solidFill>
                  <a:schemeClr val="tx1"/>
                </a:solidFill>
                <a:cs typeface="Ali_K_Alwand" pitchFamily="2" charset="-78"/>
              </a:rPr>
              <a:t>هؤكاري ئابوري..</a:t>
            </a:r>
          </a:p>
          <a:p>
            <a:pPr algn="just" rtl="1"/>
            <a:r>
              <a:rPr lang="ar-IQ" sz="4400" b="1" i="1" cap="all"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mj-lt"/>
                <a:ea typeface="+mj-ea"/>
                <a:cs typeface="Ali_K_Samik" pitchFamily="2" charset="-78"/>
              </a:rPr>
              <a:t>           </a:t>
            </a:r>
            <a:r>
              <a:rPr lang="ar-IQ" sz="4400" b="1" i="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Ali_K_Samik" pitchFamily="2" charset="-78"/>
              </a:rPr>
              <a:t>4-</a:t>
            </a:r>
            <a:r>
              <a:rPr lang="ar-IQ" sz="3600" b="1" dirty="0">
                <a:cs typeface="Ali_K_Alwand" pitchFamily="2" charset="-78"/>
              </a:rPr>
              <a:t>   </a:t>
            </a:r>
            <a:r>
              <a:rPr lang="ar-IQ" sz="3600" b="1" dirty="0">
                <a:solidFill>
                  <a:schemeClr val="tx1"/>
                </a:solidFill>
                <a:cs typeface="Ali_K_Alwand" pitchFamily="2" charset="-78"/>
              </a:rPr>
              <a:t>هؤكاري ناوخؤيي (خيانةتى ناوخؤ)..</a:t>
            </a:r>
          </a:p>
        </p:txBody>
      </p:sp>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688" y="142167"/>
            <a:ext cx="187220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315379"/>
      </p:ext>
    </p:extLst>
  </p:cSld>
  <p:clrMapOvr>
    <a:masterClrMapping/>
  </p:clrMapOvr>
  <mc:AlternateContent xmlns:mc="http://schemas.openxmlformats.org/markup-compatibility/2006" xmlns:p14="http://schemas.microsoft.com/office/powerpoint/2010/main">
    <mc:Choice Requires="p14">
      <p:transition spd="slow" p14:dur="1500" advTm="176413">
        <p:split orient="vert"/>
      </p:transition>
    </mc:Choice>
    <mc:Fallback xmlns="">
      <p:transition spd="slow" advTm="176413">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rtl="1"/>
            <a:r>
              <a:rPr lang="ar-SA"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cs typeface="Ali_K_Samik" pitchFamily="2" charset="-78"/>
              </a:rPr>
              <a:t>            </a:t>
            </a:r>
            <a:r>
              <a:rPr lang="ar-SA"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cs typeface="Ali_K_Samik" pitchFamily="2" charset="-78"/>
              </a:rPr>
              <a:t>سـ</a:t>
            </a:r>
            <a:r>
              <a:rPr lang="ar-IQ"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cs typeface="Ali_K_Samik" pitchFamily="2" charset="-78"/>
              </a:rPr>
              <a:t>ـ</a:t>
            </a:r>
            <a:r>
              <a:rPr lang="ar-SA"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cs typeface="Ali_K_Samik" pitchFamily="2" charset="-78"/>
              </a:rPr>
              <a:t>ـوثــاس  بــؤ  ئـامـادةبـوونتــان</a:t>
            </a:r>
            <a:endParaRPr lang="ar-SA"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cs typeface="Ali_K_Samik" pitchFamily="2" charset="-78"/>
            </a:endParaRPr>
          </a:p>
        </p:txBody>
      </p:sp>
      <p:pic>
        <p:nvPicPr>
          <p:cNvPr id="2050" name="Picture 43" descr="Description: C:\Users\Netcom\AppData\Local\Microsoft\Windows\Burn\Burn\Untitled-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496855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09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3" y="129841"/>
            <a:ext cx="8891014" cy="6539519"/>
          </a:xfrm>
          <a:solidFill>
            <a:schemeClr val="accent1">
              <a:lumMod val="75000"/>
            </a:schemeClr>
          </a:solidFill>
        </p:spPr>
        <p:txBody>
          <a:bodyPr>
            <a:normAutofit/>
          </a:bodyPr>
          <a:lstStyle/>
          <a:p>
            <a:pPr algn="r" rtl="1">
              <a:buBlip>
                <a:blip r:embed="rId2"/>
              </a:buBlip>
            </a:pPr>
            <a:r>
              <a:rPr lang="ar-IQ" sz="4400" b="1" i="1" dirty="0">
                <a:solidFill>
                  <a:srgbClr val="FFFF00"/>
                </a:solidFill>
                <a:cs typeface="Ali_K_Alwand" pitchFamily="2" charset="-78"/>
              </a:rPr>
              <a:t> </a:t>
            </a:r>
            <a:r>
              <a:rPr lang="ar-SA" sz="4400" b="1" i="1" u="sng" dirty="0">
                <a:solidFill>
                  <a:srgbClr val="FFFF00"/>
                </a:solidFill>
                <a:cs typeface="Ali_K_Alwand" pitchFamily="2" charset="-78"/>
              </a:rPr>
              <a:t>بنياتنانى بيري كوردناسي:</a:t>
            </a:r>
            <a:endParaRPr lang="en-US" sz="4400" dirty="0">
              <a:solidFill>
                <a:srgbClr val="FFFF00"/>
              </a:solidFill>
              <a:cs typeface="Ali_K_Alwand" pitchFamily="2" charset="-78"/>
            </a:endParaRPr>
          </a:p>
          <a:p>
            <a:pPr marL="0" indent="0" algn="just" rtl="1">
              <a:buNone/>
            </a:pPr>
            <a:endParaRPr lang="ar-IQ" sz="2400" b="1" i="1" u="sng" dirty="0">
              <a:solidFill>
                <a:srgbClr val="7030A0"/>
              </a:solidFill>
              <a:effectLst>
                <a:outerShdw blurRad="38100" dist="38100" dir="2700000" algn="tl">
                  <a:srgbClr val="000000">
                    <a:alpha val="43137"/>
                  </a:srgbClr>
                </a:outerShdw>
              </a:effectLst>
              <a:cs typeface="Ali_K_Alwand" pitchFamily="2" charset="-78"/>
            </a:endParaRPr>
          </a:p>
          <a:p>
            <a:pPr marL="0" indent="0" algn="just" rtl="1">
              <a:buNone/>
            </a:pPr>
            <a:r>
              <a:rPr lang="ar-IQ" sz="3600" b="1" i="1" u="sng" dirty="0">
                <a:solidFill>
                  <a:srgbClr val="4DA12F"/>
                </a:solidFill>
                <a:effectLst>
                  <a:outerShdw blurRad="38100" dist="38100" dir="2700000" algn="tl">
                    <a:srgbClr val="000000">
                      <a:alpha val="43137"/>
                    </a:srgbClr>
                  </a:outerShdw>
                </a:effectLst>
                <a:cs typeface="Ali_K_Alwand" pitchFamily="2" charset="-78"/>
              </a:rPr>
              <a:t>دووةم:</a:t>
            </a:r>
            <a:r>
              <a:rPr lang="ar-IQ" sz="3600" b="1" i="1" dirty="0">
                <a:solidFill>
                  <a:srgbClr val="4DA12F"/>
                </a:solidFill>
                <a:effectLst>
                  <a:outerShdw blurRad="38100" dist="38100" dir="2700000" algn="tl">
                    <a:srgbClr val="000000">
                      <a:alpha val="43137"/>
                    </a:srgbClr>
                  </a:outerShdw>
                </a:effectLst>
                <a:cs typeface="Ali_K_Alwand" pitchFamily="2" charset="-78"/>
              </a:rPr>
              <a:t> </a:t>
            </a:r>
            <a:r>
              <a:rPr lang="ar-IQ" sz="3600" b="1" i="1" u="sng" dirty="0">
                <a:solidFill>
                  <a:srgbClr val="4DA12F"/>
                </a:solidFill>
                <a:effectLst>
                  <a:outerShdw blurRad="38100" dist="38100" dir="2700000" algn="tl">
                    <a:srgbClr val="000000">
                      <a:alpha val="43137"/>
                    </a:srgbClr>
                  </a:outerShdw>
                </a:effectLst>
                <a:cs typeface="Ali_K_Alwand" pitchFamily="2" charset="-78"/>
              </a:rPr>
              <a:t>ئةرمةنييةكان/</a:t>
            </a:r>
            <a:r>
              <a:rPr lang="ar-SA" sz="3600" b="1" i="1" dirty="0">
                <a:solidFill>
                  <a:srgbClr val="4DA12F"/>
                </a:solidFill>
                <a:effectLst>
                  <a:outerShdw blurRad="38100" dist="38100" dir="2700000" algn="tl">
                    <a:srgbClr val="000000">
                      <a:alpha val="43137"/>
                    </a:srgbClr>
                  </a:outerShdw>
                </a:effectLst>
                <a:cs typeface="Ali_K_Alwand" pitchFamily="2" charset="-78"/>
              </a:rPr>
              <a:t> </a:t>
            </a:r>
            <a:r>
              <a:rPr lang="ar-IQ" sz="3200" b="1" dirty="0">
                <a:solidFill>
                  <a:schemeClr val="bg1"/>
                </a:solidFill>
                <a:cs typeface="Ali_K_Alwand" pitchFamily="2" charset="-78"/>
              </a:rPr>
              <a:t>دواى يؤنانييةكان ميَذوونووسي طةورةى ئةرمةنى مايساى خؤريَنسكى لة سةدةى ثيَنجةمدا بة سةرضاوةيةكى طرنط دةذميَردريَت لة بواري ميَذووى ديَرينى كورددا.</a:t>
            </a:r>
            <a:endParaRPr lang="en-US" sz="3200" b="1" dirty="0">
              <a:solidFill>
                <a:schemeClr val="bg1"/>
              </a:solidFill>
              <a:cs typeface="Ali_K_Alwand"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82" y="129841"/>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7205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3" y="129841"/>
            <a:ext cx="8891014" cy="6539519"/>
          </a:xfrm>
          <a:solidFill>
            <a:schemeClr val="accent1">
              <a:lumMod val="75000"/>
            </a:schemeClr>
          </a:solidFill>
        </p:spPr>
        <p:txBody>
          <a:bodyPr>
            <a:normAutofit/>
          </a:bodyPr>
          <a:lstStyle/>
          <a:p>
            <a:pPr algn="r" rtl="1">
              <a:buBlip>
                <a:blip r:embed="rId2"/>
              </a:buBlip>
            </a:pPr>
            <a:r>
              <a:rPr lang="ar-IQ" sz="4400" b="1" i="1" dirty="0">
                <a:solidFill>
                  <a:srgbClr val="FFFF00"/>
                </a:solidFill>
                <a:cs typeface="Ali_K_Alwand" pitchFamily="2" charset="-78"/>
              </a:rPr>
              <a:t> </a:t>
            </a:r>
            <a:r>
              <a:rPr lang="ar-SA" sz="4400" b="1" i="1" u="sng" dirty="0">
                <a:solidFill>
                  <a:srgbClr val="FFFF00"/>
                </a:solidFill>
                <a:cs typeface="Ali_K_Alwand" pitchFamily="2" charset="-78"/>
              </a:rPr>
              <a:t>بنياتنانى بيري كوردناسي:</a:t>
            </a:r>
            <a:endParaRPr lang="en-US" sz="4400" dirty="0">
              <a:solidFill>
                <a:srgbClr val="FFFF00"/>
              </a:solidFill>
              <a:cs typeface="Ali_K_Alwand" pitchFamily="2" charset="-78"/>
            </a:endParaRPr>
          </a:p>
          <a:p>
            <a:pPr marL="0" indent="0" algn="just" rtl="1">
              <a:buNone/>
            </a:pPr>
            <a:endParaRPr lang="ar-IQ" sz="2400" b="1" i="1" u="sng" dirty="0">
              <a:solidFill>
                <a:srgbClr val="7030A0"/>
              </a:solidFill>
              <a:effectLst>
                <a:outerShdw blurRad="38100" dist="38100" dir="2700000" algn="tl">
                  <a:srgbClr val="000000">
                    <a:alpha val="43137"/>
                  </a:srgbClr>
                </a:outerShdw>
              </a:effectLst>
              <a:cs typeface="Ali_K_Alwand" pitchFamily="2" charset="-78"/>
            </a:endParaRPr>
          </a:p>
          <a:p>
            <a:pPr marL="0" indent="0" algn="r" rtl="1">
              <a:buNone/>
            </a:pPr>
            <a:r>
              <a:rPr lang="ar-IQ" sz="3200" b="1" i="1" u="sng" dirty="0">
                <a:solidFill>
                  <a:srgbClr val="4DA12F"/>
                </a:solidFill>
                <a:effectLst>
                  <a:outerShdw blurRad="38100" dist="38100" dir="2700000" algn="tl">
                    <a:srgbClr val="000000">
                      <a:alpha val="43137"/>
                    </a:srgbClr>
                  </a:outerShdw>
                </a:effectLst>
                <a:cs typeface="Ali_K_Alwand" pitchFamily="2" charset="-78"/>
              </a:rPr>
              <a:t>ســيَيةم: كتيَبة</a:t>
            </a:r>
            <a:r>
              <a:rPr lang="ar-IQ" sz="3200" b="1" u="sng" dirty="0">
                <a:solidFill>
                  <a:schemeClr val="bg1"/>
                </a:solidFill>
                <a:cs typeface="Ali_K_Alwand" pitchFamily="2" charset="-78"/>
              </a:rPr>
              <a:t> </a:t>
            </a:r>
            <a:r>
              <a:rPr lang="ar-IQ" sz="3200" b="1" i="1" u="sng" dirty="0">
                <a:solidFill>
                  <a:srgbClr val="4DA12F"/>
                </a:solidFill>
                <a:effectLst>
                  <a:outerShdw blurRad="38100" dist="38100" dir="2700000" algn="tl">
                    <a:srgbClr val="000000">
                      <a:alpha val="43137"/>
                    </a:srgbClr>
                  </a:outerShdw>
                </a:effectLst>
                <a:cs typeface="Ali_K_Alwand" pitchFamily="2" charset="-78"/>
              </a:rPr>
              <a:t>ثيرؤزة</a:t>
            </a:r>
            <a:r>
              <a:rPr lang="ar-IQ" sz="3200" b="1" u="sng" dirty="0">
                <a:solidFill>
                  <a:schemeClr val="bg1"/>
                </a:solidFill>
                <a:cs typeface="Ali_K_Alwand" pitchFamily="2" charset="-78"/>
              </a:rPr>
              <a:t> </a:t>
            </a:r>
            <a:r>
              <a:rPr lang="ar-IQ" sz="3200" b="1" i="1" u="sng">
                <a:solidFill>
                  <a:srgbClr val="4DA12F"/>
                </a:solidFill>
                <a:effectLst>
                  <a:outerShdw blurRad="38100" dist="38100" dir="2700000" algn="tl">
                    <a:srgbClr val="000000">
                      <a:alpha val="43137"/>
                    </a:srgbClr>
                  </a:outerShdw>
                </a:effectLst>
                <a:cs typeface="Ali_K_Alwand" pitchFamily="2" charset="-78"/>
              </a:rPr>
              <a:t>ئاسمانييةكان</a:t>
            </a:r>
            <a:r>
              <a:rPr lang="ar-IQ" sz="3200" b="1" u="sng">
                <a:solidFill>
                  <a:schemeClr val="bg1"/>
                </a:solidFill>
                <a:cs typeface="Ali_K_Alwand" pitchFamily="2" charset="-78"/>
              </a:rPr>
              <a:t> </a:t>
            </a:r>
            <a:r>
              <a:rPr lang="ar-IQ" sz="3200" b="1" i="1" u="sng">
                <a:solidFill>
                  <a:srgbClr val="4DA12F"/>
                </a:solidFill>
                <a:effectLst>
                  <a:outerShdw blurRad="38100" dist="38100" dir="2700000" algn="tl">
                    <a:srgbClr val="000000">
                      <a:alpha val="43137"/>
                    </a:srgbClr>
                  </a:outerShdw>
                </a:effectLst>
                <a:cs typeface="Ali_K_Alwand" pitchFamily="2" charset="-78"/>
              </a:rPr>
              <a:t>/ </a:t>
            </a:r>
            <a:r>
              <a:rPr lang="ar-IQ" sz="3200" b="1">
                <a:solidFill>
                  <a:schemeClr val="bg1"/>
                </a:solidFill>
                <a:cs typeface="Ali_K_Alwand" pitchFamily="2" charset="-78"/>
              </a:rPr>
              <a:t>مةبةست:</a:t>
            </a:r>
          </a:p>
          <a:p>
            <a:pPr marL="0" indent="0" algn="ctr" rtl="1">
              <a:buNone/>
            </a:pPr>
            <a:r>
              <a:rPr lang="ar-IQ" sz="3200" b="1">
                <a:solidFill>
                  <a:schemeClr val="bg1"/>
                </a:solidFill>
                <a:cs typeface="Ali_K_Alwand" pitchFamily="2" charset="-78"/>
              </a:rPr>
              <a:t> </a:t>
            </a:r>
            <a:r>
              <a:rPr lang="ar-IQ" sz="3200" b="1" dirty="0">
                <a:solidFill>
                  <a:schemeClr val="bg1"/>
                </a:solidFill>
                <a:cs typeface="Ali_K_Alwand" pitchFamily="2" charset="-78"/>
              </a:rPr>
              <a:t>تةورات و ئينجيل و قورئانة.</a:t>
            </a:r>
          </a:p>
          <a:p>
            <a:pPr marL="0" indent="0" algn="r" rtl="1">
              <a:buNone/>
            </a:pPr>
            <a:r>
              <a:rPr lang="ar-IQ" sz="3200" b="1" dirty="0">
                <a:solidFill>
                  <a:schemeClr val="bg1"/>
                </a:solidFill>
                <a:cs typeface="Ali_K_Alwand" pitchFamily="2" charset="-78"/>
              </a:rPr>
              <a:t>- بؤضى كتيَبة ئاسمانييةكان حزمةتيَكى ئةوتؤ بة زانستى كوردناسي ناطةيةنن؟</a:t>
            </a:r>
          </a:p>
          <a:p>
            <a:pPr marL="0" indent="0" algn="r" rtl="1">
              <a:buNone/>
            </a:pPr>
            <a:r>
              <a:rPr lang="ar-IQ" sz="3200" b="1" dirty="0">
                <a:solidFill>
                  <a:schemeClr val="bg1"/>
                </a:solidFill>
                <a:cs typeface="Ali_K_Alwand" pitchFamily="2" charset="-78"/>
              </a:rPr>
              <a:t>- بيري كوردناسي لة كتيَبة ئاسمانييةكاندا ضؤن رِةنطيداوةتةوة؟</a:t>
            </a:r>
          </a:p>
          <a:p>
            <a:pPr marL="0" indent="0" algn="r" rtl="1">
              <a:buNone/>
            </a:pPr>
            <a:endParaRPr lang="ar-IQ" sz="3200" b="1" dirty="0">
              <a:solidFill>
                <a:schemeClr val="bg1"/>
              </a:solidFill>
              <a:cs typeface="Ali_K_Alwand" pitchFamily="2" charset="-78"/>
            </a:endParaRPr>
          </a:p>
          <a:p>
            <a:pPr marL="0" indent="0" algn="r" rtl="1">
              <a:buNone/>
            </a:pPr>
            <a:r>
              <a:rPr lang="ar-IQ" sz="3200" b="1" dirty="0">
                <a:solidFill>
                  <a:schemeClr val="bg1"/>
                </a:solidFill>
                <a:cs typeface="Ali_K_Alwand" pitchFamily="2" charset="-78"/>
              </a:rPr>
              <a:t>ويَنةى كتيَبةكان دابنيَ </a:t>
            </a:r>
            <a:endParaRPr lang="en-US" sz="3200" b="1" dirty="0">
              <a:solidFill>
                <a:schemeClr val="bg1"/>
              </a:solidFill>
              <a:cs typeface="Ali_K_Alwand" pitchFamily="2" charset="-78"/>
            </a:endParaRPr>
          </a:p>
        </p:txBody>
      </p:sp>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82" y="129841"/>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69360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483" y="129841"/>
            <a:ext cx="8891014" cy="6539519"/>
          </a:xfrm>
          <a:solidFill>
            <a:schemeClr val="accent1">
              <a:lumMod val="75000"/>
            </a:schemeClr>
          </a:solidFill>
        </p:spPr>
        <p:txBody>
          <a:bodyPr>
            <a:normAutofit/>
          </a:bodyPr>
          <a:lstStyle/>
          <a:p>
            <a:pPr algn="r" rtl="1">
              <a:buBlip>
                <a:blip r:embed="rId2"/>
              </a:buBlip>
            </a:pPr>
            <a:r>
              <a:rPr lang="ar-IQ" sz="4400" b="1" i="1" dirty="0">
                <a:solidFill>
                  <a:srgbClr val="FFFF00"/>
                </a:solidFill>
                <a:cs typeface="Ali_K_Alwand" pitchFamily="2" charset="-78"/>
              </a:rPr>
              <a:t> </a:t>
            </a:r>
            <a:r>
              <a:rPr lang="ar-SA" sz="4400" b="1" i="1" u="sng" dirty="0">
                <a:solidFill>
                  <a:srgbClr val="FFFF00"/>
                </a:solidFill>
                <a:cs typeface="Ali_K_Alwand" pitchFamily="2" charset="-78"/>
              </a:rPr>
              <a:t>بنياتنانى بيري كوردناسي:</a:t>
            </a:r>
            <a:endParaRPr lang="en-US" sz="4400" dirty="0">
              <a:solidFill>
                <a:srgbClr val="FFFF00"/>
              </a:solidFill>
              <a:cs typeface="Ali_K_Alwand" pitchFamily="2" charset="-78"/>
            </a:endParaRPr>
          </a:p>
          <a:p>
            <a:pPr marL="0" indent="0" algn="just" rtl="1">
              <a:buNone/>
            </a:pPr>
            <a:endParaRPr lang="ar-IQ" sz="2400" b="1" i="1" u="sng" dirty="0">
              <a:solidFill>
                <a:srgbClr val="7030A0"/>
              </a:solidFill>
              <a:effectLst>
                <a:outerShdw blurRad="38100" dist="38100" dir="2700000" algn="tl">
                  <a:srgbClr val="000000">
                    <a:alpha val="43137"/>
                  </a:srgbClr>
                </a:outerShdw>
              </a:effectLst>
              <a:cs typeface="Ali_K_Alwand" pitchFamily="2" charset="-78"/>
            </a:endParaRPr>
          </a:p>
          <a:p>
            <a:pPr marL="0" indent="0" algn="r" rtl="1">
              <a:buNone/>
            </a:pPr>
            <a:r>
              <a:rPr lang="ar-IQ" sz="3200" b="1" i="1" u="sng" dirty="0">
                <a:solidFill>
                  <a:srgbClr val="4DA12F"/>
                </a:solidFill>
                <a:effectLst>
                  <a:outerShdw blurRad="38100" dist="38100" dir="2700000" algn="tl">
                    <a:srgbClr val="000000">
                      <a:alpha val="43137"/>
                    </a:srgbClr>
                  </a:outerShdw>
                </a:effectLst>
                <a:cs typeface="Ali_K_Alwand" pitchFamily="2" charset="-78"/>
              </a:rPr>
              <a:t>ضوارةم:</a:t>
            </a:r>
            <a:r>
              <a:rPr lang="ar-IQ" sz="3200" b="1" i="1" dirty="0">
                <a:solidFill>
                  <a:srgbClr val="4DA12F"/>
                </a:solidFill>
                <a:effectLst>
                  <a:outerShdw blurRad="38100" dist="38100" dir="2700000" algn="tl">
                    <a:srgbClr val="000000">
                      <a:alpha val="43137"/>
                    </a:srgbClr>
                  </a:outerShdw>
                </a:effectLst>
                <a:cs typeface="Ali_K_Alwand" pitchFamily="2" charset="-78"/>
              </a:rPr>
              <a:t> </a:t>
            </a:r>
            <a:r>
              <a:rPr lang="ar-SA" sz="3200" b="1" i="1" u="sng" dirty="0">
                <a:solidFill>
                  <a:srgbClr val="4DA12F"/>
                </a:solidFill>
                <a:effectLst>
                  <a:outerShdw blurRad="38100" dist="38100" dir="2700000" algn="tl">
                    <a:srgbClr val="000000">
                      <a:alpha val="43137"/>
                    </a:srgbClr>
                  </a:outerShdw>
                </a:effectLst>
                <a:cs typeface="Ali_K_Alwand" pitchFamily="2" charset="-78"/>
              </a:rPr>
              <a:t>كوردناسةكان:</a:t>
            </a:r>
            <a:r>
              <a:rPr lang="ar-IQ" sz="3200" b="1" i="1" dirty="0">
                <a:solidFill>
                  <a:srgbClr val="4DA12F"/>
                </a:solidFill>
                <a:effectLst>
                  <a:outerShdw blurRad="38100" dist="38100" dir="2700000" algn="tl">
                    <a:srgbClr val="000000">
                      <a:alpha val="43137"/>
                    </a:srgbClr>
                  </a:outerShdw>
                </a:effectLst>
                <a:cs typeface="Ali_K_Alwand" pitchFamily="2" charset="-78"/>
              </a:rPr>
              <a:t> رِةطةزة جياوازةكانيان/</a:t>
            </a:r>
            <a:endParaRPr lang="ar-IQ" sz="3200" b="1" dirty="0">
              <a:solidFill>
                <a:schemeClr val="bg1"/>
              </a:solidFill>
              <a:cs typeface="Ali_K_Alwand" pitchFamily="2" charset="-78"/>
            </a:endParaRPr>
          </a:p>
          <a:p>
            <a:pPr marL="0" indent="0" algn="r" rtl="1">
              <a:buNone/>
            </a:pPr>
            <a:r>
              <a:rPr lang="ar-IQ" sz="2800" b="1" dirty="0">
                <a:solidFill>
                  <a:schemeClr val="bg1"/>
                </a:solidFill>
                <a:cs typeface="Ali_K_Alwand" pitchFamily="2" charset="-78"/>
              </a:rPr>
              <a:t>كوردناس كيَية؟ جؤر و رِةطةزةكانيان كامانةن؟</a:t>
            </a:r>
          </a:p>
          <a:p>
            <a:pPr marL="0" indent="0" algn="r" rtl="1">
              <a:buNone/>
            </a:pPr>
            <a:r>
              <a:rPr lang="ar-IQ" sz="3200" b="1" dirty="0">
                <a:solidFill>
                  <a:srgbClr val="4DA12F"/>
                </a:solidFill>
                <a:effectLst>
                  <a:outerShdw blurRad="38100" dist="38100" dir="2700000" algn="tl">
                    <a:srgbClr val="000000">
                      <a:alpha val="43137"/>
                    </a:srgbClr>
                  </a:outerShdw>
                </a:effectLst>
                <a:cs typeface="Ali_K_Alwand" pitchFamily="2" charset="-78"/>
              </a:rPr>
              <a:t>1- </a:t>
            </a:r>
            <a:r>
              <a:rPr lang="ar-IQ" sz="2800" b="1" dirty="0">
                <a:solidFill>
                  <a:schemeClr val="bg1"/>
                </a:solidFill>
                <a:cs typeface="Ali_K_Alwand" pitchFamily="2" charset="-78"/>
              </a:rPr>
              <a:t>كوردناسة رِؤذئاواييةكان</a:t>
            </a:r>
          </a:p>
          <a:p>
            <a:pPr marL="0" indent="0" algn="r" rtl="1">
              <a:buNone/>
            </a:pPr>
            <a:r>
              <a:rPr lang="ar-IQ" sz="3200" b="1" dirty="0">
                <a:solidFill>
                  <a:srgbClr val="4DA12F"/>
                </a:solidFill>
                <a:effectLst>
                  <a:outerShdw blurRad="38100" dist="38100" dir="2700000" algn="tl">
                    <a:srgbClr val="000000">
                      <a:alpha val="43137"/>
                    </a:srgbClr>
                  </a:outerShdw>
                </a:effectLst>
                <a:cs typeface="Ali_K_Alwand" pitchFamily="2" charset="-78"/>
              </a:rPr>
              <a:t>2-</a:t>
            </a:r>
            <a:r>
              <a:rPr lang="ar-IQ" sz="2800" b="1" dirty="0">
                <a:solidFill>
                  <a:schemeClr val="bg1"/>
                </a:solidFill>
                <a:cs typeface="Ali_K_Alwand" pitchFamily="2" charset="-78"/>
              </a:rPr>
              <a:t> كوردناسة رِؤذهةلاَتييةكان</a:t>
            </a:r>
          </a:p>
          <a:p>
            <a:pPr marL="0" indent="0" algn="r" rtl="1">
              <a:buNone/>
            </a:pPr>
            <a:r>
              <a:rPr lang="ar-IQ" sz="3200" b="1" dirty="0">
                <a:solidFill>
                  <a:srgbClr val="4DA12F"/>
                </a:solidFill>
                <a:effectLst>
                  <a:outerShdw blurRad="38100" dist="38100" dir="2700000" algn="tl">
                    <a:srgbClr val="000000">
                      <a:alpha val="43137"/>
                    </a:srgbClr>
                  </a:outerShdw>
                </a:effectLst>
                <a:cs typeface="Ali_K_Alwand" pitchFamily="2" charset="-78"/>
              </a:rPr>
              <a:t>3-</a:t>
            </a:r>
            <a:r>
              <a:rPr lang="ar-IQ" sz="2800" b="1" dirty="0">
                <a:solidFill>
                  <a:schemeClr val="bg1"/>
                </a:solidFill>
                <a:cs typeface="Ali_K_Alwand" pitchFamily="2" charset="-78"/>
              </a:rPr>
              <a:t> كورناسي نةتةوةى كورد خؤي</a:t>
            </a:r>
          </a:p>
        </p:txBody>
      </p:sp>
      <p:pic>
        <p:nvPicPr>
          <p:cNvPr id="6" name="Picture 43" descr="Description: C:\Users\Netcom\AppData\Local\Microsoft\Windows\Burn\Burn\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82" y="129841"/>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379039"/>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1724</TotalTime>
  <Words>4147</Words>
  <Application>Microsoft Office PowerPoint</Application>
  <PresentationFormat>On-screen Show (4:3)</PresentationFormat>
  <Paragraphs>405</Paragraphs>
  <Slides>62</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Ali_K_Alwand</vt:lpstr>
      <vt:lpstr>Ali_K_Jiddah</vt:lpstr>
      <vt:lpstr>Ali_K_Samik</vt:lpstr>
      <vt:lpstr>Ali_K_Sharif bold</vt:lpstr>
      <vt:lpstr>Calibri</vt:lpstr>
      <vt:lpstr>Franklin Gothic Book</vt:lpstr>
      <vt:lpstr>Perpetua</vt:lpstr>
      <vt:lpstr>Unikurd Jino</vt:lpstr>
      <vt:lpstr>Wingdings</vt:lpstr>
      <vt:lpstr>Wingdings 2</vt:lpstr>
      <vt:lpstr>Equity</vt:lpstr>
      <vt:lpstr>كـــوردؤلـــؤجــي Kurdology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زاراوةى كــورد </vt:lpstr>
      <vt:lpstr>زاراوةى كــوردســــتان </vt:lpstr>
      <vt:lpstr>          قؤناغةكانى ميَذووى كورد</vt:lpstr>
      <vt:lpstr>         قؤناغةكانى ميَذووى كورد</vt:lpstr>
      <vt:lpstr>ئيمثرِاتؤريَتى مــــــاد 700 – 549ث.ز</vt:lpstr>
      <vt:lpstr>ئيمثرِاتؤريَتى مــــــاد</vt:lpstr>
      <vt:lpstr>ئيمثرِاتؤريَتى مــــــاد</vt:lpstr>
      <vt:lpstr>كــورد لـة ســــةردةمى ثـيَـش ئيســــلام</vt:lpstr>
      <vt:lpstr>         كــورد لـة ســــةردةمى ئيســــلامدا</vt:lpstr>
      <vt:lpstr>           بؤضي هيَزي ئيسلامى لة قؤناغي يةكةمى فتوحاتدا رِوو لة ناوضةكانى شام و عيَراق  دةكات؟</vt:lpstr>
      <vt:lpstr>ئـاشـــــنابوونى كــورد بــة ئـــايينى ئيســـــلام لةرِوانطةى سةرضاوة جياوازةكانة</vt:lpstr>
      <vt:lpstr>ئـاشـــــنابوونى كــورد بــة ئـــايينى ئيســـــلام لةرِوانطةى سةرضاوة جياوازةكانة</vt:lpstr>
      <vt:lpstr>           بؤضي كورد لةطةلَ ئيسلام زوو هةلَدةكات؟</vt:lpstr>
      <vt:lpstr>PowerPoint Presentation</vt:lpstr>
      <vt:lpstr>PowerPoint Presentation</vt:lpstr>
      <vt:lpstr>شـــــةرِى ضـــالَديَران 1514ز</vt:lpstr>
      <vt:lpstr>شـــــةرِى ضـــالَديَران 1514ز</vt:lpstr>
      <vt:lpstr>كورد لة ســةدةكانى 16- 17- 18- 19</vt:lpstr>
      <vt:lpstr>  كورد لة سالاَنى جةنطى يةكةمى جيهانى 1914ز</vt:lpstr>
      <vt:lpstr>هاتنى ئينطليز بؤ عيَراق و ناوضة كوردستانييةكان</vt:lpstr>
      <vt:lpstr>بؤضي لة سةرةتاى جةنطى يةكةمى جيهانى بةريتانيا ثشتطيري لة دامةزراندنى دةولَةتى كوردي دةكرد؟</vt:lpstr>
      <vt:lpstr>ئارِاسـتة جيـاوازةكانى ئينطليز  دواي جـةنطى يـةكـةمى جيهــانى </vt:lpstr>
      <vt:lpstr>بؤضي دواي جةنطى يةكةمى جيهانى بةريتانيا ثشتطيري لة دامةزراندنى دةولَةتى كوردي نةكرد؟</vt:lpstr>
      <vt:lpstr>دواي جةنطي يةكةمى جيهانى بيركردنةوةى ئينطليزةكان لةناو خؤياندا لة سيَ ئارِاستةى جياواز ثيَكهاتبوو كة ئةوانيش:</vt:lpstr>
      <vt:lpstr>ئارِاسـتة جيـاوازةكانى ئينطليز  دواي جـةنطى يـةكـةمى جيهــانى </vt:lpstr>
      <vt:lpstr>بؤضى بزوتنةوة شؤرِشطيَرِييةكةى شيَخ مةحمود بةئةنجام نةطةشت؟</vt:lpstr>
      <vt:lpstr>PowerPoint Presentation</vt:lpstr>
      <vt:lpstr>PowerPoint Presentation</vt:lpstr>
      <vt:lpstr>PowerPoint Presentation</vt:lpstr>
      <vt:lpstr>كؤنفرانسـي ئـاشــتى ثـاريـس 1919</vt:lpstr>
      <vt:lpstr>ثـةيمــانى ســـيـظـةر 1920</vt:lpstr>
      <vt:lpstr>بؤضي ثةيماننامـةى سـيظةر جيَبةجيَنةكرا؟</vt:lpstr>
      <vt:lpstr>ثـةيمــانى لــؤزان  1922</vt:lpstr>
      <vt:lpstr>كؤمـــاري مهـابـاد 1946</vt:lpstr>
      <vt:lpstr>دةســتكـةوتـةكـــانى كؤمـــاري مهـابـاد</vt:lpstr>
      <vt:lpstr>هؤكارةكانى رِوخاندنى كؤمـــاري مهـابـاد</vt:lpstr>
      <vt:lpstr>            ســـوثــاس  بــؤ  ئـامـادةبـوونتــان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رِؤذنامةى هاولآتى</dc:title>
  <dc:creator>Sony</dc:creator>
  <cp:lastModifiedBy>bushra karim</cp:lastModifiedBy>
  <cp:revision>172</cp:revision>
  <dcterms:created xsi:type="dcterms:W3CDTF">2014-02-12T09:09:56Z</dcterms:created>
  <dcterms:modified xsi:type="dcterms:W3CDTF">2024-12-18T15:54:10Z</dcterms:modified>
</cp:coreProperties>
</file>