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9" r:id="rId3"/>
    <p:sldId id="258" r:id="rId4"/>
    <p:sldId id="260" r:id="rId5"/>
    <p:sldId id="278" r:id="rId6"/>
    <p:sldId id="279" r:id="rId7"/>
    <p:sldId id="261" r:id="rId8"/>
    <p:sldId id="280" r:id="rId9"/>
    <p:sldId id="281" r:id="rId10"/>
    <p:sldId id="266" r:id="rId11"/>
    <p:sldId id="265" r:id="rId12"/>
    <p:sldId id="267" r:id="rId13"/>
    <p:sldId id="268" r:id="rId14"/>
    <p:sldId id="269" r:id="rId15"/>
    <p:sldId id="271" r:id="rId16"/>
    <p:sldId id="272" r:id="rId17"/>
    <p:sldId id="273" r:id="rId18"/>
    <p:sldId id="270" r:id="rId19"/>
    <p:sldId id="274" r:id="rId20"/>
    <p:sldId id="282" r:id="rId21"/>
    <p:sldId id="288" r:id="rId22"/>
    <p:sldId id="290" r:id="rId23"/>
    <p:sldId id="276" r:id="rId24"/>
    <p:sldId id="287" r:id="rId25"/>
    <p:sldId id="285" r:id="rId26"/>
    <p:sldId id="284" r:id="rId27"/>
    <p:sldId id="286" r:id="rId28"/>
    <p:sldId id="283" r:id="rId29"/>
    <p:sldId id="277" r:id="rId30"/>
    <p:sldId id="293" r:id="rId31"/>
    <p:sldId id="295" r:id="rId32"/>
    <p:sldId id="294" r:id="rId33"/>
    <p:sldId id="296" r:id="rId34"/>
    <p:sldId id="291" r:id="rId35"/>
    <p:sldId id="2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2381"/>
  </p:normalViewPr>
  <p:slideViewPr>
    <p:cSldViewPr snapToGrid="0">
      <p:cViewPr varScale="1">
        <p:scale>
          <a:sx n="118" d="100"/>
          <a:sy n="118" d="100"/>
        </p:scale>
        <p:origin x="9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6" Type="http://schemas.openxmlformats.org/officeDocument/2006/relationships/image" Target="../media/image17.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C65078-9BE5-493D-AA9C-4A962EB386D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40C0955-16D7-4BD4-BCA4-09B91E3FBF75}">
      <dgm:prSet/>
      <dgm:spPr/>
      <dgm:t>
        <a:bodyPr/>
        <a:lstStyle/>
        <a:p>
          <a:r>
            <a:rPr lang="en-GB" b="1" i="0"/>
            <a:t>The Morphologic Method</a:t>
          </a:r>
          <a:endParaRPr lang="en-US"/>
        </a:p>
      </dgm:t>
    </dgm:pt>
    <dgm:pt modelId="{929190D9-02D5-4D01-84EA-2D2E2DD014C8}" type="parTrans" cxnId="{CB1FCABF-0905-452D-8E42-1918E9A762F7}">
      <dgm:prSet/>
      <dgm:spPr/>
      <dgm:t>
        <a:bodyPr/>
        <a:lstStyle/>
        <a:p>
          <a:endParaRPr lang="en-US"/>
        </a:p>
      </dgm:t>
    </dgm:pt>
    <dgm:pt modelId="{3A1102BD-1031-40E3-B528-0E05060064CD}" type="sibTrans" cxnId="{CB1FCABF-0905-452D-8E42-1918E9A762F7}">
      <dgm:prSet/>
      <dgm:spPr/>
      <dgm:t>
        <a:bodyPr/>
        <a:lstStyle/>
        <a:p>
          <a:endParaRPr lang="en-US"/>
        </a:p>
      </dgm:t>
    </dgm:pt>
    <dgm:pt modelId="{9EEBB9D1-D98D-45C5-9179-7A9E517CB60F}">
      <dgm:prSet/>
      <dgm:spPr/>
      <dgm:t>
        <a:bodyPr/>
        <a:lstStyle/>
        <a:p>
          <a:r>
            <a:rPr lang="en-GB" b="0" i="0"/>
            <a:t>Dermatology is a </a:t>
          </a:r>
          <a:r>
            <a:rPr lang="en-GB" b="1" i="0"/>
            <a:t>visual specialty</a:t>
          </a:r>
          <a:r>
            <a:rPr lang="en-GB" b="0" i="0"/>
            <a:t>. Diagnosis begins with a precise description of what we see.</a:t>
          </a:r>
          <a:endParaRPr lang="en-US"/>
        </a:p>
      </dgm:t>
    </dgm:pt>
    <dgm:pt modelId="{9E852FD7-0321-4724-A06B-21B15632DE25}" type="parTrans" cxnId="{682E30CD-586B-41AA-9C6B-B6D406C8FCC5}">
      <dgm:prSet/>
      <dgm:spPr/>
      <dgm:t>
        <a:bodyPr/>
        <a:lstStyle/>
        <a:p>
          <a:endParaRPr lang="en-US"/>
        </a:p>
      </dgm:t>
    </dgm:pt>
    <dgm:pt modelId="{4F679F7D-5F27-4C44-BB79-0D9571142121}" type="sibTrans" cxnId="{682E30CD-586B-41AA-9C6B-B6D406C8FCC5}">
      <dgm:prSet/>
      <dgm:spPr/>
      <dgm:t>
        <a:bodyPr/>
        <a:lstStyle/>
        <a:p>
          <a:endParaRPr lang="en-US"/>
        </a:p>
      </dgm:t>
    </dgm:pt>
    <dgm:pt modelId="{76DB3F0D-40BD-4DA7-A029-F4112FBC1367}">
      <dgm:prSet/>
      <dgm:spPr/>
      <dgm:t>
        <a:bodyPr/>
        <a:lstStyle/>
        <a:p>
          <a:r>
            <a:rPr lang="en-GB" b="0" i="0"/>
            <a:t>The Morphologic Method involves:</a:t>
          </a:r>
          <a:endParaRPr lang="en-US"/>
        </a:p>
      </dgm:t>
    </dgm:pt>
    <dgm:pt modelId="{C3868417-1308-4A6E-8604-001940BA160F}" type="parTrans" cxnId="{41E3FA19-A9B4-413E-952A-7880EC04BA22}">
      <dgm:prSet/>
      <dgm:spPr/>
      <dgm:t>
        <a:bodyPr/>
        <a:lstStyle/>
        <a:p>
          <a:endParaRPr lang="en-US"/>
        </a:p>
      </dgm:t>
    </dgm:pt>
    <dgm:pt modelId="{DB4210E1-DC85-448B-9151-64F73CC68D04}" type="sibTrans" cxnId="{41E3FA19-A9B4-413E-952A-7880EC04BA22}">
      <dgm:prSet/>
      <dgm:spPr/>
      <dgm:t>
        <a:bodyPr/>
        <a:lstStyle/>
        <a:p>
          <a:endParaRPr lang="en-US"/>
        </a:p>
      </dgm:t>
    </dgm:pt>
    <dgm:pt modelId="{0CDC3F2E-06BC-4CF2-B54D-2F0A4F411E1B}">
      <dgm:prSet/>
      <dgm:spPr/>
      <dgm:t>
        <a:bodyPr/>
        <a:lstStyle/>
        <a:p>
          <a:r>
            <a:rPr lang="en-GB" b="1" i="0" dirty="0"/>
            <a:t>Identify</a:t>
          </a:r>
          <a:r>
            <a:rPr lang="en-GB" b="0" i="0" dirty="0"/>
            <a:t> the primary and secondary skin lesions.</a:t>
          </a:r>
          <a:endParaRPr lang="en-US" dirty="0"/>
        </a:p>
      </dgm:t>
    </dgm:pt>
    <dgm:pt modelId="{40B323BF-9A23-4E7E-B32E-748C01461D2B}" type="parTrans" cxnId="{7F581071-29C5-464C-96EA-776BEC7EE3C6}">
      <dgm:prSet/>
      <dgm:spPr/>
      <dgm:t>
        <a:bodyPr/>
        <a:lstStyle/>
        <a:p>
          <a:endParaRPr lang="en-US"/>
        </a:p>
      </dgm:t>
    </dgm:pt>
    <dgm:pt modelId="{17FC0E0D-E908-421D-A1F5-139C3E183C7C}" type="sibTrans" cxnId="{7F581071-29C5-464C-96EA-776BEC7EE3C6}">
      <dgm:prSet/>
      <dgm:spPr/>
      <dgm:t>
        <a:bodyPr/>
        <a:lstStyle/>
        <a:p>
          <a:endParaRPr lang="en-US"/>
        </a:p>
      </dgm:t>
    </dgm:pt>
    <dgm:pt modelId="{BDF9E8CB-FC2D-45B9-AB88-2457D5B393F9}">
      <dgm:prSet/>
      <dgm:spPr/>
      <dgm:t>
        <a:bodyPr/>
        <a:lstStyle/>
        <a:p>
          <a:r>
            <a:rPr lang="en-GB" b="1" i="0"/>
            <a:t>Analyse</a:t>
          </a:r>
          <a:r>
            <a:rPr lang="en-GB" b="0" i="0"/>
            <a:t> their configuration and distribution on the body.</a:t>
          </a:r>
          <a:endParaRPr lang="en-US"/>
        </a:p>
      </dgm:t>
    </dgm:pt>
    <dgm:pt modelId="{1BEFB238-BFE5-490C-93A8-0D36EBD44C33}" type="parTrans" cxnId="{ECA724CC-6052-4840-8945-3F2E965BC918}">
      <dgm:prSet/>
      <dgm:spPr/>
      <dgm:t>
        <a:bodyPr/>
        <a:lstStyle/>
        <a:p>
          <a:endParaRPr lang="en-US"/>
        </a:p>
      </dgm:t>
    </dgm:pt>
    <dgm:pt modelId="{14234CF0-E73A-47DD-A840-2A8154CB744A}" type="sibTrans" cxnId="{ECA724CC-6052-4840-8945-3F2E965BC918}">
      <dgm:prSet/>
      <dgm:spPr/>
      <dgm:t>
        <a:bodyPr/>
        <a:lstStyle/>
        <a:p>
          <a:endParaRPr lang="en-US"/>
        </a:p>
      </dgm:t>
    </dgm:pt>
    <dgm:pt modelId="{BED58FC9-EA72-4EB9-B7EF-EA15423BFDE9}">
      <dgm:prSet/>
      <dgm:spPr/>
      <dgm:t>
        <a:bodyPr/>
        <a:lstStyle/>
        <a:p>
          <a:r>
            <a:rPr lang="en-GB" b="1" i="0"/>
            <a:t>Correlate</a:t>
          </a:r>
          <a:r>
            <a:rPr lang="en-GB" b="0" i="0"/>
            <a:t> these findings with the patient's history.</a:t>
          </a:r>
          <a:endParaRPr lang="en-US"/>
        </a:p>
      </dgm:t>
    </dgm:pt>
    <dgm:pt modelId="{C8BC0030-C77E-41AC-BCB9-CA0D2D85C3FC}" type="parTrans" cxnId="{91F06E0D-8AB0-4510-BC9E-DE84259B3A8A}">
      <dgm:prSet/>
      <dgm:spPr/>
      <dgm:t>
        <a:bodyPr/>
        <a:lstStyle/>
        <a:p>
          <a:endParaRPr lang="en-US"/>
        </a:p>
      </dgm:t>
    </dgm:pt>
    <dgm:pt modelId="{2367AF0E-60AC-4B7C-8D38-FEC73C2B9723}" type="sibTrans" cxnId="{91F06E0D-8AB0-4510-BC9E-DE84259B3A8A}">
      <dgm:prSet/>
      <dgm:spPr/>
      <dgm:t>
        <a:bodyPr/>
        <a:lstStyle/>
        <a:p>
          <a:endParaRPr lang="en-US"/>
        </a:p>
      </dgm:t>
    </dgm:pt>
    <dgm:pt modelId="{8F5D5EE3-33EE-497B-BC02-C8883A238B31}">
      <dgm:prSet/>
      <dgm:spPr/>
      <dgm:t>
        <a:bodyPr/>
        <a:lstStyle/>
        <a:p>
          <a:r>
            <a:rPr lang="en-GB" b="1" i="0"/>
            <a:t>Quote:</a:t>
          </a:r>
          <a:r>
            <a:rPr lang="en-GB" b="0" i="0"/>
            <a:t> "If you can name it, you can diagnose it." - Traditional dermatology teaching.</a:t>
          </a:r>
          <a:endParaRPr lang="en-US"/>
        </a:p>
      </dgm:t>
    </dgm:pt>
    <dgm:pt modelId="{1BA479EA-F4E8-4A0C-A71C-0FE8B34E207A}" type="parTrans" cxnId="{54F42F9A-AFA9-47BC-B416-4B02ADD274EF}">
      <dgm:prSet/>
      <dgm:spPr/>
      <dgm:t>
        <a:bodyPr/>
        <a:lstStyle/>
        <a:p>
          <a:endParaRPr lang="en-US"/>
        </a:p>
      </dgm:t>
    </dgm:pt>
    <dgm:pt modelId="{DBE6C05F-E880-45D3-B858-C90A493AE12C}" type="sibTrans" cxnId="{54F42F9A-AFA9-47BC-B416-4B02ADD274EF}">
      <dgm:prSet/>
      <dgm:spPr/>
      <dgm:t>
        <a:bodyPr/>
        <a:lstStyle/>
        <a:p>
          <a:endParaRPr lang="en-US"/>
        </a:p>
      </dgm:t>
    </dgm:pt>
    <dgm:pt modelId="{D59BBBEC-73F5-AC42-93F0-B65E49C77FB8}" type="pres">
      <dgm:prSet presAssocID="{C2C65078-9BE5-493D-AA9C-4A962EB386D4}" presName="linear" presStyleCnt="0">
        <dgm:presLayoutVars>
          <dgm:animLvl val="lvl"/>
          <dgm:resizeHandles val="exact"/>
        </dgm:presLayoutVars>
      </dgm:prSet>
      <dgm:spPr/>
    </dgm:pt>
    <dgm:pt modelId="{1E65AA70-EAD8-A741-A5EA-B6125F8B02C0}" type="pres">
      <dgm:prSet presAssocID="{740C0955-16D7-4BD4-BCA4-09B91E3FBF75}" presName="parentText" presStyleLbl="node1" presStyleIdx="0" presStyleCnt="4">
        <dgm:presLayoutVars>
          <dgm:chMax val="0"/>
          <dgm:bulletEnabled val="1"/>
        </dgm:presLayoutVars>
      </dgm:prSet>
      <dgm:spPr/>
    </dgm:pt>
    <dgm:pt modelId="{925A1587-B221-B743-B247-49BBA907B718}" type="pres">
      <dgm:prSet presAssocID="{3A1102BD-1031-40E3-B528-0E05060064CD}" presName="spacer" presStyleCnt="0"/>
      <dgm:spPr/>
    </dgm:pt>
    <dgm:pt modelId="{991252C2-1880-5041-BE38-401843FE7371}" type="pres">
      <dgm:prSet presAssocID="{9EEBB9D1-D98D-45C5-9179-7A9E517CB60F}" presName="parentText" presStyleLbl="node1" presStyleIdx="1" presStyleCnt="4">
        <dgm:presLayoutVars>
          <dgm:chMax val="0"/>
          <dgm:bulletEnabled val="1"/>
        </dgm:presLayoutVars>
      </dgm:prSet>
      <dgm:spPr/>
    </dgm:pt>
    <dgm:pt modelId="{BAA621EA-D18E-9F41-B9CC-ABECAC5EC136}" type="pres">
      <dgm:prSet presAssocID="{4F679F7D-5F27-4C44-BB79-0D9571142121}" presName="spacer" presStyleCnt="0"/>
      <dgm:spPr/>
    </dgm:pt>
    <dgm:pt modelId="{B8D185EA-A85D-2546-B554-1021611F2045}" type="pres">
      <dgm:prSet presAssocID="{76DB3F0D-40BD-4DA7-A029-F4112FBC1367}" presName="parentText" presStyleLbl="node1" presStyleIdx="2" presStyleCnt="4">
        <dgm:presLayoutVars>
          <dgm:chMax val="0"/>
          <dgm:bulletEnabled val="1"/>
        </dgm:presLayoutVars>
      </dgm:prSet>
      <dgm:spPr/>
    </dgm:pt>
    <dgm:pt modelId="{70F06C9D-A486-704F-94D1-8DACD3A4B04F}" type="pres">
      <dgm:prSet presAssocID="{76DB3F0D-40BD-4DA7-A029-F4112FBC1367}" presName="childText" presStyleLbl="revTx" presStyleIdx="0" presStyleCnt="1">
        <dgm:presLayoutVars>
          <dgm:bulletEnabled val="1"/>
        </dgm:presLayoutVars>
      </dgm:prSet>
      <dgm:spPr/>
    </dgm:pt>
    <dgm:pt modelId="{4C53129B-ECCB-BF4E-89F1-4E45F1EC02CB}" type="pres">
      <dgm:prSet presAssocID="{8F5D5EE3-33EE-497B-BC02-C8883A238B31}" presName="parentText" presStyleLbl="node1" presStyleIdx="3" presStyleCnt="4">
        <dgm:presLayoutVars>
          <dgm:chMax val="0"/>
          <dgm:bulletEnabled val="1"/>
        </dgm:presLayoutVars>
      </dgm:prSet>
      <dgm:spPr/>
    </dgm:pt>
  </dgm:ptLst>
  <dgm:cxnLst>
    <dgm:cxn modelId="{2D1B4B06-04C9-2847-B6F3-F0138D999C02}" type="presOf" srcId="{C2C65078-9BE5-493D-AA9C-4A962EB386D4}" destId="{D59BBBEC-73F5-AC42-93F0-B65E49C77FB8}" srcOrd="0" destOrd="0" presId="urn:microsoft.com/office/officeart/2005/8/layout/vList2"/>
    <dgm:cxn modelId="{FD37BF0C-F105-3349-9F9F-AFB2AE2019FD}" type="presOf" srcId="{9EEBB9D1-D98D-45C5-9179-7A9E517CB60F}" destId="{991252C2-1880-5041-BE38-401843FE7371}" srcOrd="0" destOrd="0" presId="urn:microsoft.com/office/officeart/2005/8/layout/vList2"/>
    <dgm:cxn modelId="{91F06E0D-8AB0-4510-BC9E-DE84259B3A8A}" srcId="{76DB3F0D-40BD-4DA7-A029-F4112FBC1367}" destId="{BED58FC9-EA72-4EB9-B7EF-EA15423BFDE9}" srcOrd="2" destOrd="0" parTransId="{C8BC0030-C77E-41AC-BCB9-CA0D2D85C3FC}" sibTransId="{2367AF0E-60AC-4B7C-8D38-FEC73C2B9723}"/>
    <dgm:cxn modelId="{41E3FA19-A9B4-413E-952A-7880EC04BA22}" srcId="{C2C65078-9BE5-493D-AA9C-4A962EB386D4}" destId="{76DB3F0D-40BD-4DA7-A029-F4112FBC1367}" srcOrd="2" destOrd="0" parTransId="{C3868417-1308-4A6E-8604-001940BA160F}" sibTransId="{DB4210E1-DC85-448B-9151-64F73CC68D04}"/>
    <dgm:cxn modelId="{B7507931-7CC1-314F-AFA5-DC1E9C1662FD}" type="presOf" srcId="{BDF9E8CB-FC2D-45B9-AB88-2457D5B393F9}" destId="{70F06C9D-A486-704F-94D1-8DACD3A4B04F}" srcOrd="0" destOrd="1" presId="urn:microsoft.com/office/officeart/2005/8/layout/vList2"/>
    <dgm:cxn modelId="{D0181847-75D2-8544-BB0F-93893825AC69}" type="presOf" srcId="{0CDC3F2E-06BC-4CF2-B54D-2F0A4F411E1B}" destId="{70F06C9D-A486-704F-94D1-8DACD3A4B04F}" srcOrd="0" destOrd="0" presId="urn:microsoft.com/office/officeart/2005/8/layout/vList2"/>
    <dgm:cxn modelId="{9217945F-3AAF-AA48-A829-F90A5BA5EB7B}" type="presOf" srcId="{8F5D5EE3-33EE-497B-BC02-C8883A238B31}" destId="{4C53129B-ECCB-BF4E-89F1-4E45F1EC02CB}" srcOrd="0" destOrd="0" presId="urn:microsoft.com/office/officeart/2005/8/layout/vList2"/>
    <dgm:cxn modelId="{7F581071-29C5-464C-96EA-776BEC7EE3C6}" srcId="{76DB3F0D-40BD-4DA7-A029-F4112FBC1367}" destId="{0CDC3F2E-06BC-4CF2-B54D-2F0A4F411E1B}" srcOrd="0" destOrd="0" parTransId="{40B323BF-9A23-4E7E-B32E-748C01461D2B}" sibTransId="{17FC0E0D-E908-421D-A1F5-139C3E183C7C}"/>
    <dgm:cxn modelId="{8330108E-6609-484C-B709-6CE4A10958C1}" type="presOf" srcId="{BED58FC9-EA72-4EB9-B7EF-EA15423BFDE9}" destId="{70F06C9D-A486-704F-94D1-8DACD3A4B04F}" srcOrd="0" destOrd="2" presId="urn:microsoft.com/office/officeart/2005/8/layout/vList2"/>
    <dgm:cxn modelId="{1A8BBF8E-6F74-C347-807F-9F20EED67D07}" type="presOf" srcId="{76DB3F0D-40BD-4DA7-A029-F4112FBC1367}" destId="{B8D185EA-A85D-2546-B554-1021611F2045}" srcOrd="0" destOrd="0" presId="urn:microsoft.com/office/officeart/2005/8/layout/vList2"/>
    <dgm:cxn modelId="{54F42F9A-AFA9-47BC-B416-4B02ADD274EF}" srcId="{C2C65078-9BE5-493D-AA9C-4A962EB386D4}" destId="{8F5D5EE3-33EE-497B-BC02-C8883A238B31}" srcOrd="3" destOrd="0" parTransId="{1BA479EA-F4E8-4A0C-A71C-0FE8B34E207A}" sibTransId="{DBE6C05F-E880-45D3-B858-C90A493AE12C}"/>
    <dgm:cxn modelId="{CB1FCABF-0905-452D-8E42-1918E9A762F7}" srcId="{C2C65078-9BE5-493D-AA9C-4A962EB386D4}" destId="{740C0955-16D7-4BD4-BCA4-09B91E3FBF75}" srcOrd="0" destOrd="0" parTransId="{929190D9-02D5-4D01-84EA-2D2E2DD014C8}" sibTransId="{3A1102BD-1031-40E3-B528-0E05060064CD}"/>
    <dgm:cxn modelId="{ECA724CC-6052-4840-8945-3F2E965BC918}" srcId="{76DB3F0D-40BD-4DA7-A029-F4112FBC1367}" destId="{BDF9E8CB-FC2D-45B9-AB88-2457D5B393F9}" srcOrd="1" destOrd="0" parTransId="{1BEFB238-BFE5-490C-93A8-0D36EBD44C33}" sibTransId="{14234CF0-E73A-47DD-A840-2A8154CB744A}"/>
    <dgm:cxn modelId="{682E30CD-586B-41AA-9C6B-B6D406C8FCC5}" srcId="{C2C65078-9BE5-493D-AA9C-4A962EB386D4}" destId="{9EEBB9D1-D98D-45C5-9179-7A9E517CB60F}" srcOrd="1" destOrd="0" parTransId="{9E852FD7-0321-4724-A06B-21B15632DE25}" sibTransId="{4F679F7D-5F27-4C44-BB79-0D9571142121}"/>
    <dgm:cxn modelId="{3143FCFE-A1BD-884F-BEDE-D3159BB287AB}" type="presOf" srcId="{740C0955-16D7-4BD4-BCA4-09B91E3FBF75}" destId="{1E65AA70-EAD8-A741-A5EA-B6125F8B02C0}" srcOrd="0" destOrd="0" presId="urn:microsoft.com/office/officeart/2005/8/layout/vList2"/>
    <dgm:cxn modelId="{648E608E-076D-6749-985C-2506850DC05A}" type="presParOf" srcId="{D59BBBEC-73F5-AC42-93F0-B65E49C77FB8}" destId="{1E65AA70-EAD8-A741-A5EA-B6125F8B02C0}" srcOrd="0" destOrd="0" presId="urn:microsoft.com/office/officeart/2005/8/layout/vList2"/>
    <dgm:cxn modelId="{19B6274D-C57A-4F4F-9344-82CB163DDE3D}" type="presParOf" srcId="{D59BBBEC-73F5-AC42-93F0-B65E49C77FB8}" destId="{925A1587-B221-B743-B247-49BBA907B718}" srcOrd="1" destOrd="0" presId="urn:microsoft.com/office/officeart/2005/8/layout/vList2"/>
    <dgm:cxn modelId="{64BC4A55-D438-CE4A-A447-EF7CF9B0E4AE}" type="presParOf" srcId="{D59BBBEC-73F5-AC42-93F0-B65E49C77FB8}" destId="{991252C2-1880-5041-BE38-401843FE7371}" srcOrd="2" destOrd="0" presId="urn:microsoft.com/office/officeart/2005/8/layout/vList2"/>
    <dgm:cxn modelId="{BD69E528-56CB-5345-A0E4-1401DBECFB6B}" type="presParOf" srcId="{D59BBBEC-73F5-AC42-93F0-B65E49C77FB8}" destId="{BAA621EA-D18E-9F41-B9CC-ABECAC5EC136}" srcOrd="3" destOrd="0" presId="urn:microsoft.com/office/officeart/2005/8/layout/vList2"/>
    <dgm:cxn modelId="{F883C0ED-181E-4F44-9396-501EA09E439C}" type="presParOf" srcId="{D59BBBEC-73F5-AC42-93F0-B65E49C77FB8}" destId="{B8D185EA-A85D-2546-B554-1021611F2045}" srcOrd="4" destOrd="0" presId="urn:microsoft.com/office/officeart/2005/8/layout/vList2"/>
    <dgm:cxn modelId="{81B1C467-D5FF-294B-A18F-F92A99DF9940}" type="presParOf" srcId="{D59BBBEC-73F5-AC42-93F0-B65E49C77FB8}" destId="{70F06C9D-A486-704F-94D1-8DACD3A4B04F}" srcOrd="5" destOrd="0" presId="urn:microsoft.com/office/officeart/2005/8/layout/vList2"/>
    <dgm:cxn modelId="{8E95B028-6610-184C-89D5-BAEE59BB2A8B}" type="presParOf" srcId="{D59BBBEC-73F5-AC42-93F0-B65E49C77FB8}" destId="{4C53129B-ECCB-BF4E-89F1-4E45F1EC02C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EEA4388-ECE7-470A-827B-F1A17818AAA9}"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11A84F8-15CE-44F5-BCE1-9A78089ADD06}">
      <dgm:prSet custT="1"/>
      <dgm:spPr/>
      <dgm:t>
        <a:bodyPr/>
        <a:lstStyle/>
        <a:p>
          <a:r>
            <a:rPr lang="en-GB" sz="2800" b="1" i="0" dirty="0">
              <a:latin typeface="+mj-lt"/>
            </a:rPr>
            <a:t>Bedside Diagnostic Tests:</a:t>
          </a:r>
          <a:endParaRPr lang="en-US" sz="2800" dirty="0">
            <a:latin typeface="+mj-lt"/>
          </a:endParaRPr>
        </a:p>
      </dgm:t>
    </dgm:pt>
    <dgm:pt modelId="{B99A430F-A2CE-4D05-80E0-3342AD5F567A}" type="parTrans" cxnId="{6BC54AE9-78C8-4F99-AC7C-076EEA8BA085}">
      <dgm:prSet/>
      <dgm:spPr/>
      <dgm:t>
        <a:bodyPr/>
        <a:lstStyle/>
        <a:p>
          <a:endParaRPr lang="en-US"/>
        </a:p>
      </dgm:t>
    </dgm:pt>
    <dgm:pt modelId="{36C623BF-E199-4700-AD16-4A8CA2DD5E6B}" type="sibTrans" cxnId="{6BC54AE9-78C8-4F99-AC7C-076EEA8BA085}">
      <dgm:prSet/>
      <dgm:spPr/>
      <dgm:t>
        <a:bodyPr/>
        <a:lstStyle/>
        <a:p>
          <a:endParaRPr lang="en-US"/>
        </a:p>
      </dgm:t>
    </dgm:pt>
    <dgm:pt modelId="{BD342ED9-1878-4DBA-AD98-AFD46D2A6802}">
      <dgm:prSet custT="1"/>
      <dgm:spPr/>
      <dgm:t>
        <a:bodyPr/>
        <a:lstStyle/>
        <a:p>
          <a:pPr>
            <a:lnSpc>
              <a:spcPct val="150000"/>
            </a:lnSpc>
            <a:buFont typeface="+mj-lt"/>
            <a:buAutoNum type="arabicPeriod" startAt="5"/>
          </a:pPr>
          <a:r>
            <a:rPr lang="en-GB" sz="2800" b="1" i="0" dirty="0">
              <a:latin typeface="+mj-lt"/>
            </a:rPr>
            <a:t>Mineral Oil Preparation for Scabies</a:t>
          </a:r>
          <a:endParaRPr lang="en-US" sz="2800" dirty="0">
            <a:latin typeface="+mj-lt"/>
          </a:endParaRPr>
        </a:p>
      </dgm:t>
    </dgm:pt>
    <dgm:pt modelId="{9C815E1C-E8DC-4CA0-854D-FC9C1B2E78A6}" type="parTrans" cxnId="{D5A149C1-1B75-42EB-9598-78782BC5207B}">
      <dgm:prSet/>
      <dgm:spPr/>
      <dgm:t>
        <a:bodyPr/>
        <a:lstStyle/>
        <a:p>
          <a:endParaRPr lang="en-US"/>
        </a:p>
      </dgm:t>
    </dgm:pt>
    <dgm:pt modelId="{05C10014-C1BB-4B70-985D-178FEDF532DB}" type="sibTrans" cxnId="{D5A149C1-1B75-42EB-9598-78782BC5207B}">
      <dgm:prSet/>
      <dgm:spPr/>
      <dgm:t>
        <a:bodyPr/>
        <a:lstStyle/>
        <a:p>
          <a:endParaRPr lang="en-US"/>
        </a:p>
      </dgm:t>
    </dgm:pt>
    <dgm:pt modelId="{36CD2184-FED1-D145-9739-34E08D75B4BE}">
      <dgm:prSet/>
      <dgm:spPr/>
      <dgm:t>
        <a:bodyPr/>
        <a:lstStyle/>
        <a:p>
          <a:pPr rtl="0">
            <a:lnSpc>
              <a:spcPct val="90000"/>
            </a:lnSpc>
            <a:buFont typeface="+mj-lt"/>
            <a:buAutoNum type="arabicPeriod" startAt="3"/>
          </a:pPr>
          <a:endParaRPr lang="en-US" sz="2100" dirty="0">
            <a:latin typeface="+mj-lt"/>
          </a:endParaRPr>
        </a:p>
      </dgm:t>
    </dgm:pt>
    <dgm:pt modelId="{4D655C31-DAE7-334B-9465-0130F6CBE6AA}" type="parTrans" cxnId="{B7BD4919-56A2-B749-BA76-6E5DEF86A7CE}">
      <dgm:prSet/>
      <dgm:spPr/>
      <dgm:t>
        <a:bodyPr/>
        <a:lstStyle/>
        <a:p>
          <a:endParaRPr lang="en-GB"/>
        </a:p>
      </dgm:t>
    </dgm:pt>
    <dgm:pt modelId="{9D32F8F8-6ED7-3949-8390-93B60D8ED163}" type="sibTrans" cxnId="{B7BD4919-56A2-B749-BA76-6E5DEF86A7CE}">
      <dgm:prSet/>
      <dgm:spPr/>
      <dgm:t>
        <a:bodyPr/>
        <a:lstStyle/>
        <a:p>
          <a:endParaRPr lang="en-GB"/>
        </a:p>
      </dgm:t>
    </dgm:pt>
    <dgm:pt modelId="{92FB8275-1D77-C549-812E-A4E636C9BBA8}">
      <dgm:prSet custT="1"/>
      <dgm:spPr/>
      <dgm:t>
        <a:bodyPr/>
        <a:lstStyle/>
        <a:p>
          <a:pPr>
            <a:lnSpc>
              <a:spcPct val="150000"/>
            </a:lnSpc>
            <a:buFont typeface="Arial" panose="020B0604020202020204" pitchFamily="34" charset="0"/>
            <a:buChar char="•"/>
          </a:pPr>
          <a:r>
            <a:rPr lang="en-GB" sz="2800" b="1" i="0" dirty="0">
              <a:latin typeface="+mj-lt"/>
            </a:rPr>
            <a:t>Indication:</a:t>
          </a:r>
          <a:r>
            <a:rPr lang="en-GB" sz="2800" b="0" i="0" dirty="0">
              <a:latin typeface="+mj-lt"/>
            </a:rPr>
            <a:t> Suspected scabies infestation.</a:t>
          </a:r>
        </a:p>
      </dgm:t>
    </dgm:pt>
    <dgm:pt modelId="{2FB08FCF-78B5-254D-96AE-1BFBFC4F3E9E}" type="parTrans" cxnId="{286E59A3-04C7-1A45-A69A-9E05E5295C65}">
      <dgm:prSet/>
      <dgm:spPr/>
      <dgm:t>
        <a:bodyPr/>
        <a:lstStyle/>
        <a:p>
          <a:endParaRPr lang="en-GB"/>
        </a:p>
      </dgm:t>
    </dgm:pt>
    <dgm:pt modelId="{045CA249-36A3-494C-ACB8-A18C695CBBA6}" type="sibTrans" cxnId="{286E59A3-04C7-1A45-A69A-9E05E5295C65}">
      <dgm:prSet/>
      <dgm:spPr/>
      <dgm:t>
        <a:bodyPr/>
        <a:lstStyle/>
        <a:p>
          <a:endParaRPr lang="en-GB"/>
        </a:p>
      </dgm:t>
    </dgm:pt>
    <dgm:pt modelId="{4DD69EE2-9878-B344-A737-766FEB9B9751}">
      <dgm:prSet custT="1"/>
      <dgm:spPr/>
      <dgm:t>
        <a:bodyPr/>
        <a:lstStyle/>
        <a:p>
          <a:pPr>
            <a:lnSpc>
              <a:spcPct val="150000"/>
            </a:lnSpc>
            <a:buFont typeface="Arial" panose="020B0604020202020204" pitchFamily="34" charset="0"/>
            <a:buChar char="•"/>
          </a:pPr>
          <a:r>
            <a:rPr lang="en-GB" sz="2800" b="1" i="0" dirty="0">
              <a:latin typeface="+mj-lt"/>
            </a:rPr>
            <a:t>Procedure:</a:t>
          </a:r>
          <a:r>
            <a:rPr lang="en-GB" sz="2800" b="0" i="0" dirty="0">
              <a:latin typeface="+mj-lt"/>
            </a:rPr>
            <a:t> Place mineral oil on a burrow -&gt; scrape vigorously -&gt; transfer to slide -&gt; examine.</a:t>
          </a:r>
        </a:p>
      </dgm:t>
    </dgm:pt>
    <dgm:pt modelId="{F503B57B-83CB-CB4A-B1B8-337401CAD24D}" type="parTrans" cxnId="{C2F4545B-676B-BD46-8CB4-935F721EAC2D}">
      <dgm:prSet/>
      <dgm:spPr/>
      <dgm:t>
        <a:bodyPr/>
        <a:lstStyle/>
        <a:p>
          <a:endParaRPr lang="en-GB"/>
        </a:p>
      </dgm:t>
    </dgm:pt>
    <dgm:pt modelId="{22FD6B9F-D64A-674F-A45F-4630C4FE79E2}" type="sibTrans" cxnId="{C2F4545B-676B-BD46-8CB4-935F721EAC2D}">
      <dgm:prSet/>
      <dgm:spPr/>
      <dgm:t>
        <a:bodyPr/>
        <a:lstStyle/>
        <a:p>
          <a:endParaRPr lang="en-GB"/>
        </a:p>
      </dgm:t>
    </dgm:pt>
    <dgm:pt modelId="{054FFD07-8BBE-014D-9620-FAD419A74AD4}">
      <dgm:prSet custT="1"/>
      <dgm:spPr/>
      <dgm:t>
        <a:bodyPr/>
        <a:lstStyle/>
        <a:p>
          <a:pPr>
            <a:lnSpc>
              <a:spcPct val="150000"/>
            </a:lnSpc>
            <a:buFont typeface="Arial" panose="020B0604020202020204" pitchFamily="34" charset="0"/>
            <a:buChar char="•"/>
          </a:pPr>
          <a:r>
            <a:rPr lang="en-GB" sz="2800" b="1" i="0" dirty="0">
              <a:latin typeface="+mj-lt"/>
            </a:rPr>
            <a:t>Positive Finding:</a:t>
          </a:r>
          <a:r>
            <a:rPr lang="en-GB" sz="2800" b="0" i="0" dirty="0">
              <a:latin typeface="+mj-lt"/>
            </a:rPr>
            <a:t> </a:t>
          </a:r>
          <a:r>
            <a:rPr lang="en-GB" sz="2800" b="0" i="1" dirty="0">
              <a:latin typeface="+mj-lt"/>
            </a:rPr>
            <a:t>Sarcoptes scabiei</a:t>
          </a:r>
          <a:r>
            <a:rPr lang="en-GB" sz="2800" b="0" i="0" dirty="0">
              <a:latin typeface="+mj-lt"/>
            </a:rPr>
            <a:t> mite, eggs, or faecal pellets (</a:t>
          </a:r>
          <a:r>
            <a:rPr lang="en-GB" sz="2800" b="0" i="0" dirty="0" err="1">
              <a:latin typeface="+mj-lt"/>
            </a:rPr>
            <a:t>scybala</a:t>
          </a:r>
          <a:r>
            <a:rPr lang="en-GB" sz="2800" b="0" i="0" dirty="0">
              <a:latin typeface="+mj-lt"/>
            </a:rPr>
            <a:t>).</a:t>
          </a:r>
        </a:p>
      </dgm:t>
    </dgm:pt>
    <dgm:pt modelId="{46B7BEFD-01A7-7248-A0CF-DAF9CF7B6201}" type="parTrans" cxnId="{68A06B6C-9B33-2F41-BBB7-BCF5E0CC42DA}">
      <dgm:prSet/>
      <dgm:spPr/>
      <dgm:t>
        <a:bodyPr/>
        <a:lstStyle/>
        <a:p>
          <a:endParaRPr lang="en-GB"/>
        </a:p>
      </dgm:t>
    </dgm:pt>
    <dgm:pt modelId="{B080273F-157C-D843-A421-C7C9560BF284}" type="sibTrans" cxnId="{68A06B6C-9B33-2F41-BBB7-BCF5E0CC42DA}">
      <dgm:prSet/>
      <dgm:spPr/>
      <dgm:t>
        <a:bodyPr/>
        <a:lstStyle/>
        <a:p>
          <a:endParaRPr lang="en-GB"/>
        </a:p>
      </dgm:t>
    </dgm:pt>
    <dgm:pt modelId="{9C364BC4-F699-EA49-9AA8-66DDE79E3D24}">
      <dgm:prSet/>
      <dgm:spPr/>
      <dgm:t>
        <a:bodyPr/>
        <a:lstStyle/>
        <a:p>
          <a:pPr rtl="0">
            <a:lnSpc>
              <a:spcPct val="90000"/>
            </a:lnSpc>
          </a:pPr>
          <a:endParaRPr lang="en-GB" sz="3600" dirty="0"/>
        </a:p>
      </dgm:t>
    </dgm:pt>
    <dgm:pt modelId="{A011A935-21FA-4A47-B9D3-78F3F3AF2B9B}" type="parTrans" cxnId="{DE7C1875-0E88-F64C-A9E8-3E895C9EFDE7}">
      <dgm:prSet/>
      <dgm:spPr/>
      <dgm:t>
        <a:bodyPr/>
        <a:lstStyle/>
        <a:p>
          <a:endParaRPr lang="en-GB"/>
        </a:p>
      </dgm:t>
    </dgm:pt>
    <dgm:pt modelId="{FD6C3BAE-138E-4646-A3AD-207B0F9146EB}" type="sibTrans" cxnId="{DE7C1875-0E88-F64C-A9E8-3E895C9EFDE7}">
      <dgm:prSet/>
      <dgm:spPr/>
      <dgm:t>
        <a:bodyPr/>
        <a:lstStyle/>
        <a:p>
          <a:endParaRPr lang="en-GB"/>
        </a:p>
      </dgm:t>
    </dgm:pt>
    <dgm:pt modelId="{9A4665C0-3A95-7041-88D9-BC6D973DC0AA}" type="pres">
      <dgm:prSet presAssocID="{DEEA4388-ECE7-470A-827B-F1A17818AAA9}" presName="linear" presStyleCnt="0">
        <dgm:presLayoutVars>
          <dgm:dir/>
          <dgm:animLvl val="lvl"/>
          <dgm:resizeHandles val="exact"/>
        </dgm:presLayoutVars>
      </dgm:prSet>
      <dgm:spPr/>
    </dgm:pt>
    <dgm:pt modelId="{F02C24EB-807B-9E44-8DA4-A1AF8791D8B2}" type="pres">
      <dgm:prSet presAssocID="{711A84F8-15CE-44F5-BCE1-9A78089ADD06}" presName="parentLin" presStyleCnt="0"/>
      <dgm:spPr/>
    </dgm:pt>
    <dgm:pt modelId="{67B8EC4F-B42A-5549-A658-5DDC2B4EA959}" type="pres">
      <dgm:prSet presAssocID="{711A84F8-15CE-44F5-BCE1-9A78089ADD06}" presName="parentLeftMargin" presStyleLbl="node1" presStyleIdx="0" presStyleCnt="1"/>
      <dgm:spPr/>
    </dgm:pt>
    <dgm:pt modelId="{98AF2CCB-7424-1C44-A59B-ECE7AC1AA08F}" type="pres">
      <dgm:prSet presAssocID="{711A84F8-15CE-44F5-BCE1-9A78089ADD06}" presName="parentText" presStyleLbl="node1" presStyleIdx="0" presStyleCnt="1" custScaleY="632026" custLinFactY="87392" custLinFactNeighborX="4277" custLinFactNeighborY="100000">
        <dgm:presLayoutVars>
          <dgm:chMax val="0"/>
          <dgm:bulletEnabled val="1"/>
        </dgm:presLayoutVars>
      </dgm:prSet>
      <dgm:spPr/>
    </dgm:pt>
    <dgm:pt modelId="{7B8C1A7C-485A-BD45-9319-A42EDEA62E02}" type="pres">
      <dgm:prSet presAssocID="{711A84F8-15CE-44F5-BCE1-9A78089ADD06}" presName="negativeSpace" presStyleCnt="0"/>
      <dgm:spPr/>
    </dgm:pt>
    <dgm:pt modelId="{AF9D4A5B-66C9-D547-8A6E-7AD34FB34397}" type="pres">
      <dgm:prSet presAssocID="{711A84F8-15CE-44F5-BCE1-9A78089ADD06}" presName="childText" presStyleLbl="conFgAcc1" presStyleIdx="0" presStyleCnt="1" custScaleY="92768">
        <dgm:presLayoutVars>
          <dgm:bulletEnabled val="1"/>
        </dgm:presLayoutVars>
      </dgm:prSet>
      <dgm:spPr/>
    </dgm:pt>
  </dgm:ptLst>
  <dgm:cxnLst>
    <dgm:cxn modelId="{96AE1C02-CF85-5449-BF61-A04C37806E85}" type="presOf" srcId="{711A84F8-15CE-44F5-BCE1-9A78089ADD06}" destId="{98AF2CCB-7424-1C44-A59B-ECE7AC1AA08F}" srcOrd="1" destOrd="0" presId="urn:microsoft.com/office/officeart/2005/8/layout/list1"/>
    <dgm:cxn modelId="{D8871916-7726-F243-97B9-5371B8B1AF01}" type="presOf" srcId="{4DD69EE2-9878-B344-A737-766FEB9B9751}" destId="{AF9D4A5B-66C9-D547-8A6E-7AD34FB34397}" srcOrd="0" destOrd="3" presId="urn:microsoft.com/office/officeart/2005/8/layout/list1"/>
    <dgm:cxn modelId="{B7BD4919-56A2-B749-BA76-6E5DEF86A7CE}" srcId="{711A84F8-15CE-44F5-BCE1-9A78089ADD06}" destId="{36CD2184-FED1-D145-9739-34E08D75B4BE}" srcOrd="0" destOrd="0" parTransId="{4D655C31-DAE7-334B-9465-0130F6CBE6AA}" sibTransId="{9D32F8F8-6ED7-3949-8390-93B60D8ED163}"/>
    <dgm:cxn modelId="{C2F4545B-676B-BD46-8CB4-935F721EAC2D}" srcId="{711A84F8-15CE-44F5-BCE1-9A78089ADD06}" destId="{4DD69EE2-9878-B344-A737-766FEB9B9751}" srcOrd="3" destOrd="0" parTransId="{F503B57B-83CB-CB4A-B1B8-337401CAD24D}" sibTransId="{22FD6B9F-D64A-674F-A45F-4630C4FE79E2}"/>
    <dgm:cxn modelId="{68A06B6C-9B33-2F41-BBB7-BCF5E0CC42DA}" srcId="{711A84F8-15CE-44F5-BCE1-9A78089ADD06}" destId="{054FFD07-8BBE-014D-9620-FAD419A74AD4}" srcOrd="4" destOrd="0" parTransId="{46B7BEFD-01A7-7248-A0CF-DAF9CF7B6201}" sibTransId="{B080273F-157C-D843-A421-C7C9560BF284}"/>
    <dgm:cxn modelId="{5D29EA6D-534F-2846-B30B-8A90A5FD5680}" type="presOf" srcId="{9C364BC4-F699-EA49-9AA8-66DDE79E3D24}" destId="{AF9D4A5B-66C9-D547-8A6E-7AD34FB34397}" srcOrd="0" destOrd="5" presId="urn:microsoft.com/office/officeart/2005/8/layout/list1"/>
    <dgm:cxn modelId="{DE7C1875-0E88-F64C-A9E8-3E895C9EFDE7}" srcId="{711A84F8-15CE-44F5-BCE1-9A78089ADD06}" destId="{9C364BC4-F699-EA49-9AA8-66DDE79E3D24}" srcOrd="5" destOrd="0" parTransId="{A011A935-21FA-4A47-B9D3-78F3F3AF2B9B}" sibTransId="{FD6C3BAE-138E-4646-A3AD-207B0F9146EB}"/>
    <dgm:cxn modelId="{68686B77-5BBB-C649-8A68-E26A09F7797C}" type="presOf" srcId="{711A84F8-15CE-44F5-BCE1-9A78089ADD06}" destId="{67B8EC4F-B42A-5549-A658-5DDC2B4EA959}" srcOrd="0" destOrd="0" presId="urn:microsoft.com/office/officeart/2005/8/layout/list1"/>
    <dgm:cxn modelId="{04746F87-28FF-AF45-AF54-7BB9CEB2D806}" type="presOf" srcId="{36CD2184-FED1-D145-9739-34E08D75B4BE}" destId="{AF9D4A5B-66C9-D547-8A6E-7AD34FB34397}" srcOrd="0" destOrd="0" presId="urn:microsoft.com/office/officeart/2005/8/layout/list1"/>
    <dgm:cxn modelId="{C86F1E89-78AF-4041-9EA8-FD80622C895F}" type="presOf" srcId="{DEEA4388-ECE7-470A-827B-F1A17818AAA9}" destId="{9A4665C0-3A95-7041-88D9-BC6D973DC0AA}" srcOrd="0" destOrd="0" presId="urn:microsoft.com/office/officeart/2005/8/layout/list1"/>
    <dgm:cxn modelId="{B5F78A8E-3C6F-C24C-BA9A-D6283D3F4D52}" type="presOf" srcId="{054FFD07-8BBE-014D-9620-FAD419A74AD4}" destId="{AF9D4A5B-66C9-D547-8A6E-7AD34FB34397}" srcOrd="0" destOrd="4" presId="urn:microsoft.com/office/officeart/2005/8/layout/list1"/>
    <dgm:cxn modelId="{CC301FA2-CCA0-824F-98FE-EE8D8EAF1D3B}" type="presOf" srcId="{92FB8275-1D77-C549-812E-A4E636C9BBA8}" destId="{AF9D4A5B-66C9-D547-8A6E-7AD34FB34397}" srcOrd="0" destOrd="2" presId="urn:microsoft.com/office/officeart/2005/8/layout/list1"/>
    <dgm:cxn modelId="{286E59A3-04C7-1A45-A69A-9E05E5295C65}" srcId="{711A84F8-15CE-44F5-BCE1-9A78089ADD06}" destId="{92FB8275-1D77-C549-812E-A4E636C9BBA8}" srcOrd="2" destOrd="0" parTransId="{2FB08FCF-78B5-254D-96AE-1BFBFC4F3E9E}" sibTransId="{045CA249-36A3-494C-ACB8-A18C695CBBA6}"/>
    <dgm:cxn modelId="{D5A149C1-1B75-42EB-9598-78782BC5207B}" srcId="{711A84F8-15CE-44F5-BCE1-9A78089ADD06}" destId="{BD342ED9-1878-4DBA-AD98-AFD46D2A6802}" srcOrd="1" destOrd="0" parTransId="{9C815E1C-E8DC-4CA0-854D-FC9C1B2E78A6}" sibTransId="{05C10014-C1BB-4B70-985D-178FEDF532DB}"/>
    <dgm:cxn modelId="{6BC54AE9-78C8-4F99-AC7C-076EEA8BA085}" srcId="{DEEA4388-ECE7-470A-827B-F1A17818AAA9}" destId="{711A84F8-15CE-44F5-BCE1-9A78089ADD06}" srcOrd="0" destOrd="0" parTransId="{B99A430F-A2CE-4D05-80E0-3342AD5F567A}" sibTransId="{36C623BF-E199-4700-AD16-4A8CA2DD5E6B}"/>
    <dgm:cxn modelId="{783D75EF-9D1E-D34A-882F-DBFC0B982A00}" type="presOf" srcId="{BD342ED9-1878-4DBA-AD98-AFD46D2A6802}" destId="{AF9D4A5B-66C9-D547-8A6E-7AD34FB34397}" srcOrd="0" destOrd="1" presId="urn:microsoft.com/office/officeart/2005/8/layout/list1"/>
    <dgm:cxn modelId="{B20F888D-5F85-D445-9D87-1D96B927664C}" type="presParOf" srcId="{9A4665C0-3A95-7041-88D9-BC6D973DC0AA}" destId="{F02C24EB-807B-9E44-8DA4-A1AF8791D8B2}" srcOrd="0" destOrd="0" presId="urn:microsoft.com/office/officeart/2005/8/layout/list1"/>
    <dgm:cxn modelId="{577C10E4-9717-2142-BAC9-AB4CDA601312}" type="presParOf" srcId="{F02C24EB-807B-9E44-8DA4-A1AF8791D8B2}" destId="{67B8EC4F-B42A-5549-A658-5DDC2B4EA959}" srcOrd="0" destOrd="0" presId="urn:microsoft.com/office/officeart/2005/8/layout/list1"/>
    <dgm:cxn modelId="{77BBC1C9-93A2-4940-B21B-17668FE50BC6}" type="presParOf" srcId="{F02C24EB-807B-9E44-8DA4-A1AF8791D8B2}" destId="{98AF2CCB-7424-1C44-A59B-ECE7AC1AA08F}" srcOrd="1" destOrd="0" presId="urn:microsoft.com/office/officeart/2005/8/layout/list1"/>
    <dgm:cxn modelId="{33F736B9-647C-E74F-81C7-E50917A6C419}" type="presParOf" srcId="{9A4665C0-3A95-7041-88D9-BC6D973DC0AA}" destId="{7B8C1A7C-485A-BD45-9319-A42EDEA62E02}" srcOrd="1" destOrd="0" presId="urn:microsoft.com/office/officeart/2005/8/layout/list1"/>
    <dgm:cxn modelId="{81B3BDFC-FFD9-5A49-BD12-4017721E0ABA}" type="presParOf" srcId="{9A4665C0-3A95-7041-88D9-BC6D973DC0AA}" destId="{AF9D4A5B-66C9-D547-8A6E-7AD34FB34397}"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C2CE72-DEB9-4C48-A88B-06314009354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FAA8182-811B-4F8E-BAED-DFD2E2F17A09}">
      <dgm:prSet custT="1"/>
      <dgm:spPr/>
      <dgm:t>
        <a:bodyPr/>
        <a:lstStyle/>
        <a:p>
          <a:pPr>
            <a:lnSpc>
              <a:spcPct val="100000"/>
            </a:lnSpc>
          </a:pPr>
          <a:r>
            <a:rPr lang="en-GB" sz="2000" b="1" i="0" dirty="0"/>
            <a:t>Key History Components (OPQRST for Dermatology):</a:t>
          </a:r>
          <a:endParaRPr lang="en-US" sz="2000" dirty="0"/>
        </a:p>
      </dgm:t>
    </dgm:pt>
    <dgm:pt modelId="{608F52D0-A2F0-4931-B2CB-7043FF558CF3}" type="parTrans" cxnId="{B52E3D22-C368-47FD-8E94-F42997626673}">
      <dgm:prSet/>
      <dgm:spPr/>
      <dgm:t>
        <a:bodyPr/>
        <a:lstStyle/>
        <a:p>
          <a:endParaRPr lang="en-US" sz="2000"/>
        </a:p>
      </dgm:t>
    </dgm:pt>
    <dgm:pt modelId="{EDC5069E-F69C-47A3-9F8D-585349539423}" type="sibTrans" cxnId="{B52E3D22-C368-47FD-8E94-F42997626673}">
      <dgm:prSet/>
      <dgm:spPr/>
      <dgm:t>
        <a:bodyPr/>
        <a:lstStyle/>
        <a:p>
          <a:pPr>
            <a:lnSpc>
              <a:spcPct val="100000"/>
            </a:lnSpc>
          </a:pPr>
          <a:endParaRPr lang="en-US" sz="2000"/>
        </a:p>
      </dgm:t>
    </dgm:pt>
    <dgm:pt modelId="{052123F0-1265-4F9C-9C52-1D29A2502BC0}">
      <dgm:prSet custT="1"/>
      <dgm:spPr/>
      <dgm:t>
        <a:bodyPr/>
        <a:lstStyle/>
        <a:p>
          <a:pPr>
            <a:lnSpc>
              <a:spcPct val="100000"/>
            </a:lnSpc>
          </a:pPr>
          <a:r>
            <a:rPr lang="en-GB" sz="2000" b="1" dirty="0"/>
            <a:t>Onset Chief complaint</a:t>
          </a:r>
          <a:r>
            <a:rPr lang="en-GB" sz="2000" dirty="0"/>
            <a:t>: (progression, duration).</a:t>
          </a:r>
          <a:endParaRPr lang="en-US" sz="2000" dirty="0"/>
        </a:p>
      </dgm:t>
    </dgm:pt>
    <dgm:pt modelId="{39AD2638-DCA0-4EB9-BBA3-DAA7DFA8257A}" type="parTrans" cxnId="{8CA7E6E3-A9AC-407D-9EAF-4E7352DED103}">
      <dgm:prSet/>
      <dgm:spPr/>
      <dgm:t>
        <a:bodyPr/>
        <a:lstStyle/>
        <a:p>
          <a:endParaRPr lang="en-US" sz="2000"/>
        </a:p>
      </dgm:t>
    </dgm:pt>
    <dgm:pt modelId="{8D5E7D82-3086-4B34-949D-9BFD0B927015}" type="sibTrans" cxnId="{8CA7E6E3-A9AC-407D-9EAF-4E7352DED103}">
      <dgm:prSet/>
      <dgm:spPr/>
      <dgm:t>
        <a:bodyPr/>
        <a:lstStyle/>
        <a:p>
          <a:pPr>
            <a:lnSpc>
              <a:spcPct val="100000"/>
            </a:lnSpc>
          </a:pPr>
          <a:endParaRPr lang="en-US" sz="2000"/>
        </a:p>
      </dgm:t>
    </dgm:pt>
    <dgm:pt modelId="{E7004F00-4399-4380-8C31-7B974020F220}">
      <dgm:prSet custT="1"/>
      <dgm:spPr/>
      <dgm:t>
        <a:bodyPr/>
        <a:lstStyle/>
        <a:p>
          <a:pPr>
            <a:lnSpc>
              <a:spcPct val="100000"/>
            </a:lnSpc>
          </a:pPr>
          <a:r>
            <a:rPr lang="en-GB" sz="2000" b="1" i="0" dirty="0"/>
            <a:t>Provocation/Palliation:</a:t>
          </a:r>
          <a:r>
            <a:rPr lang="en-GB" sz="2000" b="0" i="0" dirty="0"/>
            <a:t> What makes it worse? Better? (e.g., sun, stress, medications, soap)</a:t>
          </a:r>
          <a:endParaRPr lang="en-US" sz="2000" dirty="0"/>
        </a:p>
      </dgm:t>
    </dgm:pt>
    <dgm:pt modelId="{18635C16-FAFF-44E4-87F7-0AFA7E7C1439}" type="parTrans" cxnId="{A04F526B-8224-4095-B7FA-61ADC18B37FE}">
      <dgm:prSet/>
      <dgm:spPr/>
      <dgm:t>
        <a:bodyPr/>
        <a:lstStyle/>
        <a:p>
          <a:endParaRPr lang="en-US" sz="2000"/>
        </a:p>
      </dgm:t>
    </dgm:pt>
    <dgm:pt modelId="{4454C3BC-8728-44B0-AB76-1646573FB54C}" type="sibTrans" cxnId="{A04F526B-8224-4095-B7FA-61ADC18B37FE}">
      <dgm:prSet/>
      <dgm:spPr/>
      <dgm:t>
        <a:bodyPr/>
        <a:lstStyle/>
        <a:p>
          <a:pPr>
            <a:lnSpc>
              <a:spcPct val="100000"/>
            </a:lnSpc>
          </a:pPr>
          <a:endParaRPr lang="en-US" sz="2000"/>
        </a:p>
      </dgm:t>
    </dgm:pt>
    <dgm:pt modelId="{A4DFDE61-4720-4591-9D02-FAF8BC6E8DAE}">
      <dgm:prSet custT="1"/>
      <dgm:spPr/>
      <dgm:t>
        <a:bodyPr/>
        <a:lstStyle/>
        <a:p>
          <a:pPr>
            <a:lnSpc>
              <a:spcPct val="100000"/>
            </a:lnSpc>
          </a:pPr>
          <a:r>
            <a:rPr lang="en-GB" sz="2000" b="1" i="0" dirty="0"/>
            <a:t>Quality:</a:t>
          </a:r>
          <a:r>
            <a:rPr lang="en-GB" sz="2000" b="0" i="0" dirty="0"/>
            <a:t> What does it feel like? (Itchy, painful, burning, asymptomatic?)</a:t>
          </a:r>
          <a:endParaRPr lang="en-US" sz="2000" dirty="0"/>
        </a:p>
      </dgm:t>
    </dgm:pt>
    <dgm:pt modelId="{85EDB7D2-44B3-44EF-AF4B-13ED77906246}" type="parTrans" cxnId="{907A1890-0F9D-491B-A1DB-B63E943AB7CA}">
      <dgm:prSet/>
      <dgm:spPr/>
      <dgm:t>
        <a:bodyPr/>
        <a:lstStyle/>
        <a:p>
          <a:endParaRPr lang="en-US" sz="2000"/>
        </a:p>
      </dgm:t>
    </dgm:pt>
    <dgm:pt modelId="{C04604A1-A0E7-4E6D-99BD-1106BC8A70AA}" type="sibTrans" cxnId="{907A1890-0F9D-491B-A1DB-B63E943AB7CA}">
      <dgm:prSet/>
      <dgm:spPr/>
      <dgm:t>
        <a:bodyPr/>
        <a:lstStyle/>
        <a:p>
          <a:pPr>
            <a:lnSpc>
              <a:spcPct val="100000"/>
            </a:lnSpc>
          </a:pPr>
          <a:endParaRPr lang="en-US" sz="2000"/>
        </a:p>
      </dgm:t>
    </dgm:pt>
    <dgm:pt modelId="{1A2B56BD-D875-418B-9B95-51C2A1AAA882}">
      <dgm:prSet custT="1"/>
      <dgm:spPr/>
      <dgm:t>
        <a:bodyPr/>
        <a:lstStyle/>
        <a:p>
          <a:pPr>
            <a:lnSpc>
              <a:spcPct val="100000"/>
            </a:lnSpc>
          </a:pPr>
          <a:r>
            <a:rPr lang="en-GB" sz="2000" b="1" i="0" dirty="0"/>
            <a:t>Radiation:</a:t>
          </a:r>
          <a:r>
            <a:rPr lang="en-GB" sz="2000" b="0" i="0" dirty="0"/>
            <a:t> Is it spreading? Pattern of spread?</a:t>
          </a:r>
          <a:endParaRPr lang="en-US" sz="2000" dirty="0"/>
        </a:p>
      </dgm:t>
    </dgm:pt>
    <dgm:pt modelId="{3B33BE89-43C6-4915-8FED-BDBEC1F3DD5F}" type="parTrans" cxnId="{D96C0AC0-693A-46CE-9D2E-C52DA05FA3BF}">
      <dgm:prSet/>
      <dgm:spPr/>
      <dgm:t>
        <a:bodyPr/>
        <a:lstStyle/>
        <a:p>
          <a:endParaRPr lang="en-US" sz="2000"/>
        </a:p>
      </dgm:t>
    </dgm:pt>
    <dgm:pt modelId="{E3CC1DFA-E615-4105-B43F-D7DC85A71342}" type="sibTrans" cxnId="{D96C0AC0-693A-46CE-9D2E-C52DA05FA3BF}">
      <dgm:prSet/>
      <dgm:spPr/>
      <dgm:t>
        <a:bodyPr/>
        <a:lstStyle/>
        <a:p>
          <a:pPr>
            <a:lnSpc>
              <a:spcPct val="100000"/>
            </a:lnSpc>
          </a:pPr>
          <a:endParaRPr lang="en-US" sz="2000"/>
        </a:p>
      </dgm:t>
    </dgm:pt>
    <dgm:pt modelId="{212AF51A-2DA9-4B5B-AF68-861E6FF03BB2}">
      <dgm:prSet custT="1"/>
      <dgm:spPr/>
      <dgm:t>
        <a:bodyPr/>
        <a:lstStyle/>
        <a:p>
          <a:pPr>
            <a:lnSpc>
              <a:spcPct val="100000"/>
            </a:lnSpc>
          </a:pPr>
          <a:r>
            <a:rPr lang="en-GB" sz="2000" b="1" i="0" dirty="0"/>
            <a:t>Site:</a:t>
          </a:r>
          <a:r>
            <a:rPr lang="en-GB" sz="2000" b="0" i="0" dirty="0"/>
            <a:t> Where did it </a:t>
          </a:r>
          <a:r>
            <a:rPr lang="en-GB" sz="2000" b="0" i="1" dirty="0"/>
            <a:t>first</a:t>
          </a:r>
          <a:r>
            <a:rPr lang="en-GB" sz="2000" b="0" i="0" dirty="0"/>
            <a:t> appear?</a:t>
          </a:r>
          <a:endParaRPr lang="en-US" sz="2000" dirty="0"/>
        </a:p>
      </dgm:t>
    </dgm:pt>
    <dgm:pt modelId="{0AD930E4-B872-48D7-BD06-DE369F03068D}" type="parTrans" cxnId="{4B3CF5CB-87B4-48F1-B235-F2A1EFA94EC6}">
      <dgm:prSet/>
      <dgm:spPr/>
      <dgm:t>
        <a:bodyPr/>
        <a:lstStyle/>
        <a:p>
          <a:endParaRPr lang="en-US" sz="2000"/>
        </a:p>
      </dgm:t>
    </dgm:pt>
    <dgm:pt modelId="{60381AD7-BADB-4F77-90E8-292C0EB98D70}" type="sibTrans" cxnId="{4B3CF5CB-87B4-48F1-B235-F2A1EFA94EC6}">
      <dgm:prSet/>
      <dgm:spPr/>
      <dgm:t>
        <a:bodyPr/>
        <a:lstStyle/>
        <a:p>
          <a:pPr>
            <a:lnSpc>
              <a:spcPct val="100000"/>
            </a:lnSpc>
          </a:pPr>
          <a:endParaRPr lang="en-US" sz="2000"/>
        </a:p>
      </dgm:t>
    </dgm:pt>
    <dgm:pt modelId="{CCE5B1D3-E53A-4BB8-ACD8-1C71491FA457}">
      <dgm:prSet custT="1"/>
      <dgm:spPr/>
      <dgm:t>
        <a:bodyPr/>
        <a:lstStyle/>
        <a:p>
          <a:pPr>
            <a:lnSpc>
              <a:spcPct val="100000"/>
            </a:lnSpc>
          </a:pPr>
          <a:r>
            <a:rPr lang="en-GB" sz="2000" b="1" i="0" dirty="0"/>
            <a:t>Time Course:</a:t>
          </a:r>
          <a:r>
            <a:rPr lang="en-GB" sz="2000" b="0" i="0" dirty="0"/>
            <a:t> How has it evolved? Chronic, relapsing, or acute?</a:t>
          </a:r>
          <a:endParaRPr lang="en-US" sz="2000" dirty="0"/>
        </a:p>
      </dgm:t>
    </dgm:pt>
    <dgm:pt modelId="{A671A9EF-74DC-45D7-A7C9-5649033EB958}" type="parTrans" cxnId="{B18C36D2-261C-496C-8A05-E4E202046F22}">
      <dgm:prSet/>
      <dgm:spPr/>
      <dgm:t>
        <a:bodyPr/>
        <a:lstStyle/>
        <a:p>
          <a:endParaRPr lang="en-US" sz="2000"/>
        </a:p>
      </dgm:t>
    </dgm:pt>
    <dgm:pt modelId="{88A5F9CF-BACA-4627-B662-79CD8CD0D8E9}" type="sibTrans" cxnId="{B18C36D2-261C-496C-8A05-E4E202046F22}">
      <dgm:prSet/>
      <dgm:spPr/>
      <dgm:t>
        <a:bodyPr/>
        <a:lstStyle/>
        <a:p>
          <a:pPr>
            <a:lnSpc>
              <a:spcPct val="100000"/>
            </a:lnSpc>
          </a:pPr>
          <a:endParaRPr lang="en-US" sz="2000"/>
        </a:p>
      </dgm:t>
    </dgm:pt>
    <dgm:pt modelId="{BCF704EE-FA53-412F-98DB-0701395B5054}">
      <dgm:prSet custT="1"/>
      <dgm:spPr/>
      <dgm:t>
        <a:bodyPr/>
        <a:lstStyle/>
        <a:p>
          <a:pPr>
            <a:lnSpc>
              <a:spcPct val="100000"/>
            </a:lnSpc>
          </a:pPr>
          <a:r>
            <a:rPr lang="en-GB" sz="2000" b="1" i="0" dirty="0"/>
            <a:t>Past Medical History, Medications, Family History, Social/Occupational History.</a:t>
          </a:r>
          <a:endParaRPr lang="en-US" sz="2000" dirty="0"/>
        </a:p>
      </dgm:t>
    </dgm:pt>
    <dgm:pt modelId="{6F24592B-348F-4CD9-9FAC-218DF26186CB}" type="parTrans" cxnId="{D9461BAC-8455-4D9E-A9B1-A1C66D50CC4D}">
      <dgm:prSet/>
      <dgm:spPr/>
      <dgm:t>
        <a:bodyPr/>
        <a:lstStyle/>
        <a:p>
          <a:endParaRPr lang="en-US" sz="2000"/>
        </a:p>
      </dgm:t>
    </dgm:pt>
    <dgm:pt modelId="{BF7B3B97-2891-4A8E-81DE-1490CF487DEB}" type="sibTrans" cxnId="{D9461BAC-8455-4D9E-A9B1-A1C66D50CC4D}">
      <dgm:prSet/>
      <dgm:spPr/>
      <dgm:t>
        <a:bodyPr/>
        <a:lstStyle/>
        <a:p>
          <a:endParaRPr lang="en-US" sz="2000"/>
        </a:p>
      </dgm:t>
    </dgm:pt>
    <dgm:pt modelId="{032DFD69-22A9-49C0-BE5D-156D390D6EB6}" type="pres">
      <dgm:prSet presAssocID="{6BC2CE72-DEB9-4C48-A88B-06314009354E}" presName="root" presStyleCnt="0">
        <dgm:presLayoutVars>
          <dgm:dir/>
          <dgm:resizeHandles val="exact"/>
        </dgm:presLayoutVars>
      </dgm:prSet>
      <dgm:spPr/>
    </dgm:pt>
    <dgm:pt modelId="{7AB3FBA3-6200-4C8C-920C-A462577D62B7}" type="pres">
      <dgm:prSet presAssocID="{3FAA8182-811B-4F8E-BAED-DFD2E2F17A09}" presName="compNode" presStyleCnt="0"/>
      <dgm:spPr/>
    </dgm:pt>
    <dgm:pt modelId="{82FF0683-0158-4218-B24F-BEC22067B421}" type="pres">
      <dgm:prSet presAssocID="{3FAA8182-811B-4F8E-BAED-DFD2E2F17A09}" presName="bgRect" presStyleLbl="bgShp" presStyleIdx="0" presStyleCnt="8"/>
      <dgm:spPr/>
    </dgm:pt>
    <dgm:pt modelId="{1A6BFC83-D2E3-4AFC-838B-404382B50E55}" type="pres">
      <dgm:prSet presAssocID="{3FAA8182-811B-4F8E-BAED-DFD2E2F17A09}"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ptain"/>
        </a:ext>
      </dgm:extLst>
    </dgm:pt>
    <dgm:pt modelId="{E46D6CFF-6F30-489C-B21D-5E7BA8FB0241}" type="pres">
      <dgm:prSet presAssocID="{3FAA8182-811B-4F8E-BAED-DFD2E2F17A09}" presName="spaceRect" presStyleCnt="0"/>
      <dgm:spPr/>
    </dgm:pt>
    <dgm:pt modelId="{4DF8A34A-3732-4FEF-987D-4876BF811F35}" type="pres">
      <dgm:prSet presAssocID="{3FAA8182-811B-4F8E-BAED-DFD2E2F17A09}" presName="parTx" presStyleLbl="revTx" presStyleIdx="0" presStyleCnt="8">
        <dgm:presLayoutVars>
          <dgm:chMax val="0"/>
          <dgm:chPref val="0"/>
        </dgm:presLayoutVars>
      </dgm:prSet>
      <dgm:spPr/>
    </dgm:pt>
    <dgm:pt modelId="{C4837E9D-9CF9-421F-B55C-B4B49A0BE793}" type="pres">
      <dgm:prSet presAssocID="{EDC5069E-F69C-47A3-9F8D-585349539423}" presName="sibTrans" presStyleCnt="0"/>
      <dgm:spPr/>
    </dgm:pt>
    <dgm:pt modelId="{726A0324-02D3-4DC3-9791-7D22E1D434B4}" type="pres">
      <dgm:prSet presAssocID="{052123F0-1265-4F9C-9C52-1D29A2502BC0}" presName="compNode" presStyleCnt="0"/>
      <dgm:spPr/>
    </dgm:pt>
    <dgm:pt modelId="{352B1C37-E3F6-4BA2-A1B7-6D275318F6B3}" type="pres">
      <dgm:prSet presAssocID="{052123F0-1265-4F9C-9C52-1D29A2502BC0}" presName="bgRect" presStyleLbl="bgShp" presStyleIdx="1" presStyleCnt="8"/>
      <dgm:spPr/>
    </dgm:pt>
    <dgm:pt modelId="{6BF7A12D-5E00-46E9-B4AD-181A9BEA9EFB}" type="pres">
      <dgm:prSet presAssocID="{052123F0-1265-4F9C-9C52-1D29A2502BC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ed Bump"/>
        </a:ext>
      </dgm:extLst>
    </dgm:pt>
    <dgm:pt modelId="{2115B00B-D48E-412E-B40B-76384F0F3C43}" type="pres">
      <dgm:prSet presAssocID="{052123F0-1265-4F9C-9C52-1D29A2502BC0}" presName="spaceRect" presStyleCnt="0"/>
      <dgm:spPr/>
    </dgm:pt>
    <dgm:pt modelId="{B7B92D9A-AD63-45A1-916D-12FBA814CFF7}" type="pres">
      <dgm:prSet presAssocID="{052123F0-1265-4F9C-9C52-1D29A2502BC0}" presName="parTx" presStyleLbl="revTx" presStyleIdx="1" presStyleCnt="8">
        <dgm:presLayoutVars>
          <dgm:chMax val="0"/>
          <dgm:chPref val="0"/>
        </dgm:presLayoutVars>
      </dgm:prSet>
      <dgm:spPr/>
    </dgm:pt>
    <dgm:pt modelId="{B01DA79E-8188-4B3D-A275-F60D57FDD588}" type="pres">
      <dgm:prSet presAssocID="{8D5E7D82-3086-4B34-949D-9BFD0B927015}" presName="sibTrans" presStyleCnt="0"/>
      <dgm:spPr/>
    </dgm:pt>
    <dgm:pt modelId="{DF73CCB6-1E6E-41BA-9A8E-015A0883EC02}" type="pres">
      <dgm:prSet presAssocID="{E7004F00-4399-4380-8C31-7B974020F220}" presName="compNode" presStyleCnt="0"/>
      <dgm:spPr/>
    </dgm:pt>
    <dgm:pt modelId="{483D9FDB-6A60-4ECE-8B80-AAEBD6D33E38}" type="pres">
      <dgm:prSet presAssocID="{E7004F00-4399-4380-8C31-7B974020F220}" presName="bgRect" presStyleLbl="bgShp" presStyleIdx="2" presStyleCnt="8"/>
      <dgm:spPr/>
    </dgm:pt>
    <dgm:pt modelId="{733C9740-5B3E-4084-A273-B56B8862B12D}" type="pres">
      <dgm:prSet presAssocID="{E7004F00-4399-4380-8C31-7B974020F220}"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8D1071F7-E65F-44BA-8EFD-22F72EA57E5D}" type="pres">
      <dgm:prSet presAssocID="{E7004F00-4399-4380-8C31-7B974020F220}" presName="spaceRect" presStyleCnt="0"/>
      <dgm:spPr/>
    </dgm:pt>
    <dgm:pt modelId="{075F655C-AC61-4754-8617-24278B0C7400}" type="pres">
      <dgm:prSet presAssocID="{E7004F00-4399-4380-8C31-7B974020F220}" presName="parTx" presStyleLbl="revTx" presStyleIdx="2" presStyleCnt="8">
        <dgm:presLayoutVars>
          <dgm:chMax val="0"/>
          <dgm:chPref val="0"/>
        </dgm:presLayoutVars>
      </dgm:prSet>
      <dgm:spPr/>
    </dgm:pt>
    <dgm:pt modelId="{1CBF951A-00B4-4BE7-BD46-58B1E61D672B}" type="pres">
      <dgm:prSet presAssocID="{4454C3BC-8728-44B0-AB76-1646573FB54C}" presName="sibTrans" presStyleCnt="0"/>
      <dgm:spPr/>
    </dgm:pt>
    <dgm:pt modelId="{EE499651-B541-43C1-A0FC-BD18915C83D3}" type="pres">
      <dgm:prSet presAssocID="{A4DFDE61-4720-4591-9D02-FAF8BC6E8DAE}" presName="compNode" presStyleCnt="0"/>
      <dgm:spPr/>
    </dgm:pt>
    <dgm:pt modelId="{8729EB7E-AEC6-4F1C-B1A1-6240F43FB418}" type="pres">
      <dgm:prSet presAssocID="{A4DFDE61-4720-4591-9D02-FAF8BC6E8DAE}" presName="bgRect" presStyleLbl="bgShp" presStyleIdx="3" presStyleCnt="8"/>
      <dgm:spPr/>
    </dgm:pt>
    <dgm:pt modelId="{86BAAC51-358C-4C5A-9655-0DC80B6A3FD1}" type="pres">
      <dgm:prSet presAssocID="{A4DFDE61-4720-4591-9D02-FAF8BC6E8DA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 with Pulse"/>
        </a:ext>
      </dgm:extLst>
    </dgm:pt>
    <dgm:pt modelId="{28FD3212-3F9E-4FBD-8E98-69AE9ABA5909}" type="pres">
      <dgm:prSet presAssocID="{A4DFDE61-4720-4591-9D02-FAF8BC6E8DAE}" presName="spaceRect" presStyleCnt="0"/>
      <dgm:spPr/>
    </dgm:pt>
    <dgm:pt modelId="{815A468B-040C-4327-BB79-6C8043EB0D1A}" type="pres">
      <dgm:prSet presAssocID="{A4DFDE61-4720-4591-9D02-FAF8BC6E8DAE}" presName="parTx" presStyleLbl="revTx" presStyleIdx="3" presStyleCnt="8">
        <dgm:presLayoutVars>
          <dgm:chMax val="0"/>
          <dgm:chPref val="0"/>
        </dgm:presLayoutVars>
      </dgm:prSet>
      <dgm:spPr/>
    </dgm:pt>
    <dgm:pt modelId="{23480710-B130-4BDA-B6FE-3B9F70DFED2A}" type="pres">
      <dgm:prSet presAssocID="{C04604A1-A0E7-4E6D-99BD-1106BC8A70AA}" presName="sibTrans" presStyleCnt="0"/>
      <dgm:spPr/>
    </dgm:pt>
    <dgm:pt modelId="{DF928299-3916-4173-BB03-32E25167D4F4}" type="pres">
      <dgm:prSet presAssocID="{1A2B56BD-D875-418B-9B95-51C2A1AAA882}" presName="compNode" presStyleCnt="0"/>
      <dgm:spPr/>
    </dgm:pt>
    <dgm:pt modelId="{37181F96-3FFA-4CFF-86E8-6E757CAF73C2}" type="pres">
      <dgm:prSet presAssocID="{1A2B56BD-D875-418B-9B95-51C2A1AAA882}" presName="bgRect" presStyleLbl="bgShp" presStyleIdx="4" presStyleCnt="8"/>
      <dgm:spPr/>
    </dgm:pt>
    <dgm:pt modelId="{4845A30A-527C-4FB6-8D7C-29E8A7ADDCEB}" type="pres">
      <dgm:prSet presAssocID="{1A2B56BD-D875-418B-9B95-51C2A1AAA882}"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adioactive"/>
        </a:ext>
      </dgm:extLst>
    </dgm:pt>
    <dgm:pt modelId="{827FF627-87C8-416D-88FF-AF6B8A73F5A6}" type="pres">
      <dgm:prSet presAssocID="{1A2B56BD-D875-418B-9B95-51C2A1AAA882}" presName="spaceRect" presStyleCnt="0"/>
      <dgm:spPr/>
    </dgm:pt>
    <dgm:pt modelId="{34B07538-E650-4480-A5D9-F9FA3C0E85C1}" type="pres">
      <dgm:prSet presAssocID="{1A2B56BD-D875-418B-9B95-51C2A1AAA882}" presName="parTx" presStyleLbl="revTx" presStyleIdx="4" presStyleCnt="8">
        <dgm:presLayoutVars>
          <dgm:chMax val="0"/>
          <dgm:chPref val="0"/>
        </dgm:presLayoutVars>
      </dgm:prSet>
      <dgm:spPr/>
    </dgm:pt>
    <dgm:pt modelId="{797FD740-67F0-4292-9080-54C95956985B}" type="pres">
      <dgm:prSet presAssocID="{E3CC1DFA-E615-4105-B43F-D7DC85A71342}" presName="sibTrans" presStyleCnt="0"/>
      <dgm:spPr/>
    </dgm:pt>
    <dgm:pt modelId="{01282DEB-2BD7-4A57-AFED-AB1AB45B6D5A}" type="pres">
      <dgm:prSet presAssocID="{212AF51A-2DA9-4B5B-AF68-861E6FF03BB2}" presName="compNode" presStyleCnt="0"/>
      <dgm:spPr/>
    </dgm:pt>
    <dgm:pt modelId="{A515DEAD-097A-40DE-AD53-67344AD1243B}" type="pres">
      <dgm:prSet presAssocID="{212AF51A-2DA9-4B5B-AF68-861E6FF03BB2}" presName="bgRect" presStyleLbl="bgShp" presStyleIdx="5" presStyleCnt="8"/>
      <dgm:spPr/>
    </dgm:pt>
    <dgm:pt modelId="{D0A8D75A-7F10-4B3C-BD74-1BC5A5379E38}" type="pres">
      <dgm:prSet presAssocID="{212AF51A-2DA9-4B5B-AF68-861E6FF03BB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rker"/>
        </a:ext>
      </dgm:extLst>
    </dgm:pt>
    <dgm:pt modelId="{A008D72C-EAF8-4BC4-BB72-7C57FDEF3DE7}" type="pres">
      <dgm:prSet presAssocID="{212AF51A-2DA9-4B5B-AF68-861E6FF03BB2}" presName="spaceRect" presStyleCnt="0"/>
      <dgm:spPr/>
    </dgm:pt>
    <dgm:pt modelId="{7B234C45-E7EB-436D-B3FA-9ED6F5E16B7C}" type="pres">
      <dgm:prSet presAssocID="{212AF51A-2DA9-4B5B-AF68-861E6FF03BB2}" presName="parTx" presStyleLbl="revTx" presStyleIdx="5" presStyleCnt="8">
        <dgm:presLayoutVars>
          <dgm:chMax val="0"/>
          <dgm:chPref val="0"/>
        </dgm:presLayoutVars>
      </dgm:prSet>
      <dgm:spPr/>
    </dgm:pt>
    <dgm:pt modelId="{93F99D87-1126-4067-9517-1275401EF208}" type="pres">
      <dgm:prSet presAssocID="{60381AD7-BADB-4F77-90E8-292C0EB98D70}" presName="sibTrans" presStyleCnt="0"/>
      <dgm:spPr/>
    </dgm:pt>
    <dgm:pt modelId="{905AE425-023B-4318-ADF3-E3571E6DF010}" type="pres">
      <dgm:prSet presAssocID="{CCE5B1D3-E53A-4BB8-ACD8-1C71491FA457}" presName="compNode" presStyleCnt="0"/>
      <dgm:spPr/>
    </dgm:pt>
    <dgm:pt modelId="{45A0F8AE-049A-4C9F-A7AC-F2E71A4479ED}" type="pres">
      <dgm:prSet presAssocID="{CCE5B1D3-E53A-4BB8-ACD8-1C71491FA457}" presName="bgRect" presStyleLbl="bgShp" presStyleIdx="6" presStyleCnt="8"/>
      <dgm:spPr/>
    </dgm:pt>
    <dgm:pt modelId="{C05E6544-5F78-454B-B33B-535CE1BBAAD3}" type="pres">
      <dgm:prSet presAssocID="{CCE5B1D3-E53A-4BB8-ACD8-1C71491FA457}"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Ambulance"/>
        </a:ext>
      </dgm:extLst>
    </dgm:pt>
    <dgm:pt modelId="{55ABA4A8-776D-4996-A8B8-F081F25CAB24}" type="pres">
      <dgm:prSet presAssocID="{CCE5B1D3-E53A-4BB8-ACD8-1C71491FA457}" presName="spaceRect" presStyleCnt="0"/>
      <dgm:spPr/>
    </dgm:pt>
    <dgm:pt modelId="{70B6D059-5626-430A-9C96-0F345F73F7FD}" type="pres">
      <dgm:prSet presAssocID="{CCE5B1D3-E53A-4BB8-ACD8-1C71491FA457}" presName="parTx" presStyleLbl="revTx" presStyleIdx="6" presStyleCnt="8">
        <dgm:presLayoutVars>
          <dgm:chMax val="0"/>
          <dgm:chPref val="0"/>
        </dgm:presLayoutVars>
      </dgm:prSet>
      <dgm:spPr/>
    </dgm:pt>
    <dgm:pt modelId="{5DBF5871-B561-4C51-B087-F4B8BB775C9E}" type="pres">
      <dgm:prSet presAssocID="{88A5F9CF-BACA-4627-B662-79CD8CD0D8E9}" presName="sibTrans" presStyleCnt="0"/>
      <dgm:spPr/>
    </dgm:pt>
    <dgm:pt modelId="{AEC9A8D1-77FC-4904-8009-A24D3A8F90C8}" type="pres">
      <dgm:prSet presAssocID="{BCF704EE-FA53-412F-98DB-0701395B5054}" presName="compNode" presStyleCnt="0"/>
      <dgm:spPr/>
    </dgm:pt>
    <dgm:pt modelId="{C5B4FA06-91F9-4329-A4F0-A352A4A1CC85}" type="pres">
      <dgm:prSet presAssocID="{BCF704EE-FA53-412F-98DB-0701395B5054}" presName="bgRect" presStyleLbl="bgShp" presStyleIdx="7" presStyleCnt="8"/>
      <dgm:spPr/>
    </dgm:pt>
    <dgm:pt modelId="{BD79F3EE-2C26-46C1-9581-0C7C3125C94D}" type="pres">
      <dgm:prSet presAssocID="{BCF704EE-FA53-412F-98DB-0701395B5054}"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Stethoscope"/>
        </a:ext>
      </dgm:extLst>
    </dgm:pt>
    <dgm:pt modelId="{16E99245-ED71-4431-8A48-AC14BF4C7DDB}" type="pres">
      <dgm:prSet presAssocID="{BCF704EE-FA53-412F-98DB-0701395B5054}" presName="spaceRect" presStyleCnt="0"/>
      <dgm:spPr/>
    </dgm:pt>
    <dgm:pt modelId="{53422007-0027-4A9A-8794-DCF8C053F0AF}" type="pres">
      <dgm:prSet presAssocID="{BCF704EE-FA53-412F-98DB-0701395B5054}" presName="parTx" presStyleLbl="revTx" presStyleIdx="7" presStyleCnt="8">
        <dgm:presLayoutVars>
          <dgm:chMax val="0"/>
          <dgm:chPref val="0"/>
        </dgm:presLayoutVars>
      </dgm:prSet>
      <dgm:spPr/>
    </dgm:pt>
  </dgm:ptLst>
  <dgm:cxnLst>
    <dgm:cxn modelId="{B52E3D22-C368-47FD-8E94-F42997626673}" srcId="{6BC2CE72-DEB9-4C48-A88B-06314009354E}" destId="{3FAA8182-811B-4F8E-BAED-DFD2E2F17A09}" srcOrd="0" destOrd="0" parTransId="{608F52D0-A2F0-4931-B2CB-7043FF558CF3}" sibTransId="{EDC5069E-F69C-47A3-9F8D-585349539423}"/>
    <dgm:cxn modelId="{505CEA2A-1336-514C-B8CD-E6536324012A}" type="presOf" srcId="{3FAA8182-811B-4F8E-BAED-DFD2E2F17A09}" destId="{4DF8A34A-3732-4FEF-987D-4876BF811F35}" srcOrd="0" destOrd="0" presId="urn:microsoft.com/office/officeart/2018/2/layout/IconVerticalSolidList"/>
    <dgm:cxn modelId="{5EB8C358-2969-4B49-9028-A76261108BCF}" type="presOf" srcId="{212AF51A-2DA9-4B5B-AF68-861E6FF03BB2}" destId="{7B234C45-E7EB-436D-B3FA-9ED6F5E16B7C}" srcOrd="0" destOrd="0" presId="urn:microsoft.com/office/officeart/2018/2/layout/IconVerticalSolidList"/>
    <dgm:cxn modelId="{A04F526B-8224-4095-B7FA-61ADC18B37FE}" srcId="{6BC2CE72-DEB9-4C48-A88B-06314009354E}" destId="{E7004F00-4399-4380-8C31-7B974020F220}" srcOrd="2" destOrd="0" parTransId="{18635C16-FAFF-44E4-87F7-0AFA7E7C1439}" sibTransId="{4454C3BC-8728-44B0-AB76-1646573FB54C}"/>
    <dgm:cxn modelId="{1C4DCD79-420B-0946-9BD7-15E9DF311F4B}" type="presOf" srcId="{E7004F00-4399-4380-8C31-7B974020F220}" destId="{075F655C-AC61-4754-8617-24278B0C7400}" srcOrd="0" destOrd="0" presId="urn:microsoft.com/office/officeart/2018/2/layout/IconVerticalSolidList"/>
    <dgm:cxn modelId="{08F80583-9883-EA48-9AE1-BED1CCD18FBA}" type="presOf" srcId="{6BC2CE72-DEB9-4C48-A88B-06314009354E}" destId="{032DFD69-22A9-49C0-BE5D-156D390D6EB6}" srcOrd="0" destOrd="0" presId="urn:microsoft.com/office/officeart/2018/2/layout/IconVerticalSolidList"/>
    <dgm:cxn modelId="{B465D785-5B48-F944-81E8-246CB8CC2E9D}" type="presOf" srcId="{052123F0-1265-4F9C-9C52-1D29A2502BC0}" destId="{B7B92D9A-AD63-45A1-916D-12FBA814CFF7}" srcOrd="0" destOrd="0" presId="urn:microsoft.com/office/officeart/2018/2/layout/IconVerticalSolidList"/>
    <dgm:cxn modelId="{907A1890-0F9D-491B-A1DB-B63E943AB7CA}" srcId="{6BC2CE72-DEB9-4C48-A88B-06314009354E}" destId="{A4DFDE61-4720-4591-9D02-FAF8BC6E8DAE}" srcOrd="3" destOrd="0" parTransId="{85EDB7D2-44B3-44EF-AF4B-13ED77906246}" sibTransId="{C04604A1-A0E7-4E6D-99BD-1106BC8A70AA}"/>
    <dgm:cxn modelId="{D9461BAC-8455-4D9E-A9B1-A1C66D50CC4D}" srcId="{6BC2CE72-DEB9-4C48-A88B-06314009354E}" destId="{BCF704EE-FA53-412F-98DB-0701395B5054}" srcOrd="7" destOrd="0" parTransId="{6F24592B-348F-4CD9-9FAC-218DF26186CB}" sibTransId="{BF7B3B97-2891-4A8E-81DE-1490CF487DEB}"/>
    <dgm:cxn modelId="{AE4066B2-34C0-274E-80B4-4CF3151EB698}" type="presOf" srcId="{CCE5B1D3-E53A-4BB8-ACD8-1C71491FA457}" destId="{70B6D059-5626-430A-9C96-0F345F73F7FD}" srcOrd="0" destOrd="0" presId="urn:microsoft.com/office/officeart/2018/2/layout/IconVerticalSolidList"/>
    <dgm:cxn modelId="{DB64C4B7-18C6-0A4D-801E-805FF2A7FE05}" type="presOf" srcId="{A4DFDE61-4720-4591-9D02-FAF8BC6E8DAE}" destId="{815A468B-040C-4327-BB79-6C8043EB0D1A}" srcOrd="0" destOrd="0" presId="urn:microsoft.com/office/officeart/2018/2/layout/IconVerticalSolidList"/>
    <dgm:cxn modelId="{D96C0AC0-693A-46CE-9D2E-C52DA05FA3BF}" srcId="{6BC2CE72-DEB9-4C48-A88B-06314009354E}" destId="{1A2B56BD-D875-418B-9B95-51C2A1AAA882}" srcOrd="4" destOrd="0" parTransId="{3B33BE89-43C6-4915-8FED-BDBEC1F3DD5F}" sibTransId="{E3CC1DFA-E615-4105-B43F-D7DC85A71342}"/>
    <dgm:cxn modelId="{AB8F9DCA-9ABE-4F43-AE28-CCF970DFD2BB}" type="presOf" srcId="{1A2B56BD-D875-418B-9B95-51C2A1AAA882}" destId="{34B07538-E650-4480-A5D9-F9FA3C0E85C1}" srcOrd="0" destOrd="0" presId="urn:microsoft.com/office/officeart/2018/2/layout/IconVerticalSolidList"/>
    <dgm:cxn modelId="{4B3CF5CB-87B4-48F1-B235-F2A1EFA94EC6}" srcId="{6BC2CE72-DEB9-4C48-A88B-06314009354E}" destId="{212AF51A-2DA9-4B5B-AF68-861E6FF03BB2}" srcOrd="5" destOrd="0" parTransId="{0AD930E4-B872-48D7-BD06-DE369F03068D}" sibTransId="{60381AD7-BADB-4F77-90E8-292C0EB98D70}"/>
    <dgm:cxn modelId="{B18C36D2-261C-496C-8A05-E4E202046F22}" srcId="{6BC2CE72-DEB9-4C48-A88B-06314009354E}" destId="{CCE5B1D3-E53A-4BB8-ACD8-1C71491FA457}" srcOrd="6" destOrd="0" parTransId="{A671A9EF-74DC-45D7-A7C9-5649033EB958}" sibTransId="{88A5F9CF-BACA-4627-B662-79CD8CD0D8E9}"/>
    <dgm:cxn modelId="{0E87C3E2-C073-7A49-B5F4-EFA87E7627E4}" type="presOf" srcId="{BCF704EE-FA53-412F-98DB-0701395B5054}" destId="{53422007-0027-4A9A-8794-DCF8C053F0AF}" srcOrd="0" destOrd="0" presId="urn:microsoft.com/office/officeart/2018/2/layout/IconVerticalSolidList"/>
    <dgm:cxn modelId="{8CA7E6E3-A9AC-407D-9EAF-4E7352DED103}" srcId="{6BC2CE72-DEB9-4C48-A88B-06314009354E}" destId="{052123F0-1265-4F9C-9C52-1D29A2502BC0}" srcOrd="1" destOrd="0" parTransId="{39AD2638-DCA0-4EB9-BBA3-DAA7DFA8257A}" sibTransId="{8D5E7D82-3086-4B34-949D-9BFD0B927015}"/>
    <dgm:cxn modelId="{2D20A7BA-0223-7B4D-BDBA-6245C538AF8E}" type="presParOf" srcId="{032DFD69-22A9-49C0-BE5D-156D390D6EB6}" destId="{7AB3FBA3-6200-4C8C-920C-A462577D62B7}" srcOrd="0" destOrd="0" presId="urn:microsoft.com/office/officeart/2018/2/layout/IconVerticalSolidList"/>
    <dgm:cxn modelId="{469EA627-3233-754A-9593-059157AE2EA7}" type="presParOf" srcId="{7AB3FBA3-6200-4C8C-920C-A462577D62B7}" destId="{82FF0683-0158-4218-B24F-BEC22067B421}" srcOrd="0" destOrd="0" presId="urn:microsoft.com/office/officeart/2018/2/layout/IconVerticalSolidList"/>
    <dgm:cxn modelId="{21917640-284E-0B4B-AB40-5FBD7934D520}" type="presParOf" srcId="{7AB3FBA3-6200-4C8C-920C-A462577D62B7}" destId="{1A6BFC83-D2E3-4AFC-838B-404382B50E55}" srcOrd="1" destOrd="0" presId="urn:microsoft.com/office/officeart/2018/2/layout/IconVerticalSolidList"/>
    <dgm:cxn modelId="{19A36168-26E3-5C44-BAC9-49F3249293AF}" type="presParOf" srcId="{7AB3FBA3-6200-4C8C-920C-A462577D62B7}" destId="{E46D6CFF-6F30-489C-B21D-5E7BA8FB0241}" srcOrd="2" destOrd="0" presId="urn:microsoft.com/office/officeart/2018/2/layout/IconVerticalSolidList"/>
    <dgm:cxn modelId="{32F0AC7B-1695-E746-9AC7-51DE2B8A82CE}" type="presParOf" srcId="{7AB3FBA3-6200-4C8C-920C-A462577D62B7}" destId="{4DF8A34A-3732-4FEF-987D-4876BF811F35}" srcOrd="3" destOrd="0" presId="urn:microsoft.com/office/officeart/2018/2/layout/IconVerticalSolidList"/>
    <dgm:cxn modelId="{40968A2C-1A99-484D-B2D2-DB321E72063A}" type="presParOf" srcId="{032DFD69-22A9-49C0-BE5D-156D390D6EB6}" destId="{C4837E9D-9CF9-421F-B55C-B4B49A0BE793}" srcOrd="1" destOrd="0" presId="urn:microsoft.com/office/officeart/2018/2/layout/IconVerticalSolidList"/>
    <dgm:cxn modelId="{92C27EA4-75B4-FA4E-AF8E-B0807AF76ECF}" type="presParOf" srcId="{032DFD69-22A9-49C0-BE5D-156D390D6EB6}" destId="{726A0324-02D3-4DC3-9791-7D22E1D434B4}" srcOrd="2" destOrd="0" presId="urn:microsoft.com/office/officeart/2018/2/layout/IconVerticalSolidList"/>
    <dgm:cxn modelId="{A00518B2-1037-D04E-9D0A-17E1EEBAD987}" type="presParOf" srcId="{726A0324-02D3-4DC3-9791-7D22E1D434B4}" destId="{352B1C37-E3F6-4BA2-A1B7-6D275318F6B3}" srcOrd="0" destOrd="0" presId="urn:microsoft.com/office/officeart/2018/2/layout/IconVerticalSolidList"/>
    <dgm:cxn modelId="{6DE51FE6-DADB-E24D-87EC-448DD2D6EB99}" type="presParOf" srcId="{726A0324-02D3-4DC3-9791-7D22E1D434B4}" destId="{6BF7A12D-5E00-46E9-B4AD-181A9BEA9EFB}" srcOrd="1" destOrd="0" presId="urn:microsoft.com/office/officeart/2018/2/layout/IconVerticalSolidList"/>
    <dgm:cxn modelId="{7CBB787A-DD10-4746-9276-88FEDB8D44FA}" type="presParOf" srcId="{726A0324-02D3-4DC3-9791-7D22E1D434B4}" destId="{2115B00B-D48E-412E-B40B-76384F0F3C43}" srcOrd="2" destOrd="0" presId="urn:microsoft.com/office/officeart/2018/2/layout/IconVerticalSolidList"/>
    <dgm:cxn modelId="{86CFDEAF-DFE3-1F41-8465-29069D2423C2}" type="presParOf" srcId="{726A0324-02D3-4DC3-9791-7D22E1D434B4}" destId="{B7B92D9A-AD63-45A1-916D-12FBA814CFF7}" srcOrd="3" destOrd="0" presId="urn:microsoft.com/office/officeart/2018/2/layout/IconVerticalSolidList"/>
    <dgm:cxn modelId="{F1BC6FFD-A167-C145-A385-ABFA44E5D5B7}" type="presParOf" srcId="{032DFD69-22A9-49C0-BE5D-156D390D6EB6}" destId="{B01DA79E-8188-4B3D-A275-F60D57FDD588}" srcOrd="3" destOrd="0" presId="urn:microsoft.com/office/officeart/2018/2/layout/IconVerticalSolidList"/>
    <dgm:cxn modelId="{3413CCEB-40B9-E94A-A546-F5D25A80AC82}" type="presParOf" srcId="{032DFD69-22A9-49C0-BE5D-156D390D6EB6}" destId="{DF73CCB6-1E6E-41BA-9A8E-015A0883EC02}" srcOrd="4" destOrd="0" presId="urn:microsoft.com/office/officeart/2018/2/layout/IconVerticalSolidList"/>
    <dgm:cxn modelId="{A68AA749-0D80-D346-A258-BBD7856329F5}" type="presParOf" srcId="{DF73CCB6-1E6E-41BA-9A8E-015A0883EC02}" destId="{483D9FDB-6A60-4ECE-8B80-AAEBD6D33E38}" srcOrd="0" destOrd="0" presId="urn:microsoft.com/office/officeart/2018/2/layout/IconVerticalSolidList"/>
    <dgm:cxn modelId="{98D43068-F79C-8546-93FE-C64C24399687}" type="presParOf" srcId="{DF73CCB6-1E6E-41BA-9A8E-015A0883EC02}" destId="{733C9740-5B3E-4084-A273-B56B8862B12D}" srcOrd="1" destOrd="0" presId="urn:microsoft.com/office/officeart/2018/2/layout/IconVerticalSolidList"/>
    <dgm:cxn modelId="{6C20FF86-CCA4-3A47-9FB2-F7872C678A14}" type="presParOf" srcId="{DF73CCB6-1E6E-41BA-9A8E-015A0883EC02}" destId="{8D1071F7-E65F-44BA-8EFD-22F72EA57E5D}" srcOrd="2" destOrd="0" presId="urn:microsoft.com/office/officeart/2018/2/layout/IconVerticalSolidList"/>
    <dgm:cxn modelId="{9767B83F-1CD5-1448-83BD-85DC15A5BAD1}" type="presParOf" srcId="{DF73CCB6-1E6E-41BA-9A8E-015A0883EC02}" destId="{075F655C-AC61-4754-8617-24278B0C7400}" srcOrd="3" destOrd="0" presId="urn:microsoft.com/office/officeart/2018/2/layout/IconVerticalSolidList"/>
    <dgm:cxn modelId="{0303F84D-B48D-A047-A245-3072883F4EE2}" type="presParOf" srcId="{032DFD69-22A9-49C0-BE5D-156D390D6EB6}" destId="{1CBF951A-00B4-4BE7-BD46-58B1E61D672B}" srcOrd="5" destOrd="0" presId="urn:microsoft.com/office/officeart/2018/2/layout/IconVerticalSolidList"/>
    <dgm:cxn modelId="{013EAC1F-FFD7-D344-A82F-0EF0FF1BDD00}" type="presParOf" srcId="{032DFD69-22A9-49C0-BE5D-156D390D6EB6}" destId="{EE499651-B541-43C1-A0FC-BD18915C83D3}" srcOrd="6" destOrd="0" presId="urn:microsoft.com/office/officeart/2018/2/layout/IconVerticalSolidList"/>
    <dgm:cxn modelId="{93F6D4FB-5732-1D45-9976-9AE34C72D283}" type="presParOf" srcId="{EE499651-B541-43C1-A0FC-BD18915C83D3}" destId="{8729EB7E-AEC6-4F1C-B1A1-6240F43FB418}" srcOrd="0" destOrd="0" presId="urn:microsoft.com/office/officeart/2018/2/layout/IconVerticalSolidList"/>
    <dgm:cxn modelId="{EDA4FF88-A8B9-7247-AC87-7B2950C42AF1}" type="presParOf" srcId="{EE499651-B541-43C1-A0FC-BD18915C83D3}" destId="{86BAAC51-358C-4C5A-9655-0DC80B6A3FD1}" srcOrd="1" destOrd="0" presId="urn:microsoft.com/office/officeart/2018/2/layout/IconVerticalSolidList"/>
    <dgm:cxn modelId="{89EC3C82-AC49-C940-A7F5-D32B3712CDF2}" type="presParOf" srcId="{EE499651-B541-43C1-A0FC-BD18915C83D3}" destId="{28FD3212-3F9E-4FBD-8E98-69AE9ABA5909}" srcOrd="2" destOrd="0" presId="urn:microsoft.com/office/officeart/2018/2/layout/IconVerticalSolidList"/>
    <dgm:cxn modelId="{68078F95-0A99-8F4A-9576-BDD3A883A1D9}" type="presParOf" srcId="{EE499651-B541-43C1-A0FC-BD18915C83D3}" destId="{815A468B-040C-4327-BB79-6C8043EB0D1A}" srcOrd="3" destOrd="0" presId="urn:microsoft.com/office/officeart/2018/2/layout/IconVerticalSolidList"/>
    <dgm:cxn modelId="{1ED8A68D-741C-2A4D-AD9D-BE6D355F39FB}" type="presParOf" srcId="{032DFD69-22A9-49C0-BE5D-156D390D6EB6}" destId="{23480710-B130-4BDA-B6FE-3B9F70DFED2A}" srcOrd="7" destOrd="0" presId="urn:microsoft.com/office/officeart/2018/2/layout/IconVerticalSolidList"/>
    <dgm:cxn modelId="{A193E9B2-E7A6-3B43-B720-0E2E3346C536}" type="presParOf" srcId="{032DFD69-22A9-49C0-BE5D-156D390D6EB6}" destId="{DF928299-3916-4173-BB03-32E25167D4F4}" srcOrd="8" destOrd="0" presId="urn:microsoft.com/office/officeart/2018/2/layout/IconVerticalSolidList"/>
    <dgm:cxn modelId="{2D30BA52-7910-6841-9BCD-D44BF7D11F97}" type="presParOf" srcId="{DF928299-3916-4173-BB03-32E25167D4F4}" destId="{37181F96-3FFA-4CFF-86E8-6E757CAF73C2}" srcOrd="0" destOrd="0" presId="urn:microsoft.com/office/officeart/2018/2/layout/IconVerticalSolidList"/>
    <dgm:cxn modelId="{D039DACD-C7CF-8848-9C40-9C8469986FD8}" type="presParOf" srcId="{DF928299-3916-4173-BB03-32E25167D4F4}" destId="{4845A30A-527C-4FB6-8D7C-29E8A7ADDCEB}" srcOrd="1" destOrd="0" presId="urn:microsoft.com/office/officeart/2018/2/layout/IconVerticalSolidList"/>
    <dgm:cxn modelId="{FE4D49B0-F063-3743-867A-4EE6224BE84F}" type="presParOf" srcId="{DF928299-3916-4173-BB03-32E25167D4F4}" destId="{827FF627-87C8-416D-88FF-AF6B8A73F5A6}" srcOrd="2" destOrd="0" presId="urn:microsoft.com/office/officeart/2018/2/layout/IconVerticalSolidList"/>
    <dgm:cxn modelId="{8D13098D-F0EB-5D44-A959-F098E6F65777}" type="presParOf" srcId="{DF928299-3916-4173-BB03-32E25167D4F4}" destId="{34B07538-E650-4480-A5D9-F9FA3C0E85C1}" srcOrd="3" destOrd="0" presId="urn:microsoft.com/office/officeart/2018/2/layout/IconVerticalSolidList"/>
    <dgm:cxn modelId="{F5DC3FED-BD68-094D-A068-815962A777D1}" type="presParOf" srcId="{032DFD69-22A9-49C0-BE5D-156D390D6EB6}" destId="{797FD740-67F0-4292-9080-54C95956985B}" srcOrd="9" destOrd="0" presId="urn:microsoft.com/office/officeart/2018/2/layout/IconVerticalSolidList"/>
    <dgm:cxn modelId="{88EA9211-F546-664A-974F-D7063859392B}" type="presParOf" srcId="{032DFD69-22A9-49C0-BE5D-156D390D6EB6}" destId="{01282DEB-2BD7-4A57-AFED-AB1AB45B6D5A}" srcOrd="10" destOrd="0" presId="urn:microsoft.com/office/officeart/2018/2/layout/IconVerticalSolidList"/>
    <dgm:cxn modelId="{0B739348-E5D0-3047-8132-C67897734A57}" type="presParOf" srcId="{01282DEB-2BD7-4A57-AFED-AB1AB45B6D5A}" destId="{A515DEAD-097A-40DE-AD53-67344AD1243B}" srcOrd="0" destOrd="0" presId="urn:microsoft.com/office/officeart/2018/2/layout/IconVerticalSolidList"/>
    <dgm:cxn modelId="{61DC9BE2-29CE-8D44-94D7-4229590781E9}" type="presParOf" srcId="{01282DEB-2BD7-4A57-AFED-AB1AB45B6D5A}" destId="{D0A8D75A-7F10-4B3C-BD74-1BC5A5379E38}" srcOrd="1" destOrd="0" presId="urn:microsoft.com/office/officeart/2018/2/layout/IconVerticalSolidList"/>
    <dgm:cxn modelId="{4297DE52-8F0F-D64D-A595-911BA81C3A5E}" type="presParOf" srcId="{01282DEB-2BD7-4A57-AFED-AB1AB45B6D5A}" destId="{A008D72C-EAF8-4BC4-BB72-7C57FDEF3DE7}" srcOrd="2" destOrd="0" presId="urn:microsoft.com/office/officeart/2018/2/layout/IconVerticalSolidList"/>
    <dgm:cxn modelId="{F2B4EBB6-7D8A-A045-9A31-A58800C5ED7A}" type="presParOf" srcId="{01282DEB-2BD7-4A57-AFED-AB1AB45B6D5A}" destId="{7B234C45-E7EB-436D-B3FA-9ED6F5E16B7C}" srcOrd="3" destOrd="0" presId="urn:microsoft.com/office/officeart/2018/2/layout/IconVerticalSolidList"/>
    <dgm:cxn modelId="{242AA715-8AFE-314C-AD03-7BDA2596121F}" type="presParOf" srcId="{032DFD69-22A9-49C0-BE5D-156D390D6EB6}" destId="{93F99D87-1126-4067-9517-1275401EF208}" srcOrd="11" destOrd="0" presId="urn:microsoft.com/office/officeart/2018/2/layout/IconVerticalSolidList"/>
    <dgm:cxn modelId="{F5122CC0-90CA-FB4D-B00C-9856DDD0203B}" type="presParOf" srcId="{032DFD69-22A9-49C0-BE5D-156D390D6EB6}" destId="{905AE425-023B-4318-ADF3-E3571E6DF010}" srcOrd="12" destOrd="0" presId="urn:microsoft.com/office/officeart/2018/2/layout/IconVerticalSolidList"/>
    <dgm:cxn modelId="{C76CDCD7-F37F-974B-B02C-915A44AC7A01}" type="presParOf" srcId="{905AE425-023B-4318-ADF3-E3571E6DF010}" destId="{45A0F8AE-049A-4C9F-A7AC-F2E71A4479ED}" srcOrd="0" destOrd="0" presId="urn:microsoft.com/office/officeart/2018/2/layout/IconVerticalSolidList"/>
    <dgm:cxn modelId="{704ABA41-88EE-E049-995C-DA9721197E12}" type="presParOf" srcId="{905AE425-023B-4318-ADF3-E3571E6DF010}" destId="{C05E6544-5F78-454B-B33B-535CE1BBAAD3}" srcOrd="1" destOrd="0" presId="urn:microsoft.com/office/officeart/2018/2/layout/IconVerticalSolidList"/>
    <dgm:cxn modelId="{4FF8625E-5762-4B46-8303-F134D3C7EB8F}" type="presParOf" srcId="{905AE425-023B-4318-ADF3-E3571E6DF010}" destId="{55ABA4A8-776D-4996-A8B8-F081F25CAB24}" srcOrd="2" destOrd="0" presId="urn:microsoft.com/office/officeart/2018/2/layout/IconVerticalSolidList"/>
    <dgm:cxn modelId="{F31DBFA8-3BA5-8744-A046-F761BBE01880}" type="presParOf" srcId="{905AE425-023B-4318-ADF3-E3571E6DF010}" destId="{70B6D059-5626-430A-9C96-0F345F73F7FD}" srcOrd="3" destOrd="0" presId="urn:microsoft.com/office/officeart/2018/2/layout/IconVerticalSolidList"/>
    <dgm:cxn modelId="{0AD63DBA-0D14-944A-994D-0E4E926D73B5}" type="presParOf" srcId="{032DFD69-22A9-49C0-BE5D-156D390D6EB6}" destId="{5DBF5871-B561-4C51-B087-F4B8BB775C9E}" srcOrd="13" destOrd="0" presId="urn:microsoft.com/office/officeart/2018/2/layout/IconVerticalSolidList"/>
    <dgm:cxn modelId="{692CEE99-8887-294B-B277-3A8F5344C98A}" type="presParOf" srcId="{032DFD69-22A9-49C0-BE5D-156D390D6EB6}" destId="{AEC9A8D1-77FC-4904-8009-A24D3A8F90C8}" srcOrd="14" destOrd="0" presId="urn:microsoft.com/office/officeart/2018/2/layout/IconVerticalSolidList"/>
    <dgm:cxn modelId="{86BB1707-74C0-F343-817A-248714C098D1}" type="presParOf" srcId="{AEC9A8D1-77FC-4904-8009-A24D3A8F90C8}" destId="{C5B4FA06-91F9-4329-A4F0-A352A4A1CC85}" srcOrd="0" destOrd="0" presId="urn:microsoft.com/office/officeart/2018/2/layout/IconVerticalSolidList"/>
    <dgm:cxn modelId="{6ED014DE-5F79-F94F-85B9-7DD364413DB0}" type="presParOf" srcId="{AEC9A8D1-77FC-4904-8009-A24D3A8F90C8}" destId="{BD79F3EE-2C26-46C1-9581-0C7C3125C94D}" srcOrd="1" destOrd="0" presId="urn:microsoft.com/office/officeart/2018/2/layout/IconVerticalSolidList"/>
    <dgm:cxn modelId="{62C1C15E-2620-044E-A84D-FF2B4289401E}" type="presParOf" srcId="{AEC9A8D1-77FC-4904-8009-A24D3A8F90C8}" destId="{16E99245-ED71-4431-8A48-AC14BF4C7DDB}" srcOrd="2" destOrd="0" presId="urn:microsoft.com/office/officeart/2018/2/layout/IconVerticalSolidList"/>
    <dgm:cxn modelId="{283CFD47-8467-A245-A534-CF94D76A1CBF}" type="presParOf" srcId="{AEC9A8D1-77FC-4904-8009-A24D3A8F90C8}" destId="{53422007-0027-4A9A-8794-DCF8C053F0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EBF927-8739-41F7-BD04-F16F35256262}"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32CF4834-24AC-4E4D-92DF-21E7710B9E58}">
      <dgm:prSet custT="1"/>
      <dgm:spPr/>
      <dgm:t>
        <a:bodyPr/>
        <a:lstStyle/>
        <a:p>
          <a:r>
            <a:rPr lang="en-GB" sz="2000" b="1"/>
            <a:t>Colour:</a:t>
          </a:r>
          <a:r>
            <a:rPr lang="en-GB" sz="2000"/>
            <a:t> Red (erythema), brown (hyperpigmented), white (hypopigmented).</a:t>
          </a:r>
          <a:endParaRPr lang="en-US" sz="2000" dirty="0"/>
        </a:p>
      </dgm:t>
    </dgm:pt>
    <dgm:pt modelId="{E7F1282E-37F0-4697-8FA3-E905E8D8DF2E}" type="parTrans" cxnId="{02B843FD-AB69-44AE-B50E-BE31F4EA9F04}">
      <dgm:prSet/>
      <dgm:spPr/>
      <dgm:t>
        <a:bodyPr/>
        <a:lstStyle/>
        <a:p>
          <a:endParaRPr lang="en-US"/>
        </a:p>
      </dgm:t>
    </dgm:pt>
    <dgm:pt modelId="{E7522DF0-1EBC-45B6-A51A-08D7A7A809C1}" type="sibTrans" cxnId="{02B843FD-AB69-44AE-B50E-BE31F4EA9F04}">
      <dgm:prSet/>
      <dgm:spPr/>
      <dgm:t>
        <a:bodyPr/>
        <a:lstStyle/>
        <a:p>
          <a:endParaRPr lang="en-US"/>
        </a:p>
      </dgm:t>
    </dgm:pt>
    <dgm:pt modelId="{938DC5AC-800C-44A9-A1C5-5F0DCC16DD42}">
      <dgm:prSet custT="1"/>
      <dgm:spPr/>
      <dgm:t>
        <a:bodyPr/>
        <a:lstStyle/>
        <a:p>
          <a:r>
            <a:rPr lang="en-GB" sz="2000" b="1"/>
            <a:t>Configuration:</a:t>
          </a:r>
          <a:r>
            <a:rPr lang="en-GB" sz="2000"/>
            <a:t> The shape or outline of the lesion. Annular (ring-shaped), linear (straight line), grouped (clustered).</a:t>
          </a:r>
          <a:endParaRPr lang="en-US" sz="2000" dirty="0"/>
        </a:p>
      </dgm:t>
    </dgm:pt>
    <dgm:pt modelId="{B6E8B5C2-A7B4-4DA5-8FAB-8F2F6BD4FA5B}" type="parTrans" cxnId="{7259954C-6B45-4AFC-B0BD-0BA8511C88E0}">
      <dgm:prSet/>
      <dgm:spPr/>
      <dgm:t>
        <a:bodyPr/>
        <a:lstStyle/>
        <a:p>
          <a:endParaRPr lang="en-US"/>
        </a:p>
      </dgm:t>
    </dgm:pt>
    <dgm:pt modelId="{28AA0462-6B30-48FB-AA32-4C4311FEBC82}" type="sibTrans" cxnId="{7259954C-6B45-4AFC-B0BD-0BA8511C88E0}">
      <dgm:prSet/>
      <dgm:spPr/>
      <dgm:t>
        <a:bodyPr/>
        <a:lstStyle/>
        <a:p>
          <a:endParaRPr lang="en-US"/>
        </a:p>
      </dgm:t>
    </dgm:pt>
    <dgm:pt modelId="{8896BC2C-17C4-44D9-A3C0-C3CA2C0BB490}">
      <dgm:prSet custT="1"/>
      <dgm:spPr/>
      <dgm:t>
        <a:bodyPr/>
        <a:lstStyle/>
        <a:p>
          <a:r>
            <a:rPr lang="en-GB" sz="2000" b="1"/>
            <a:t>Character:</a:t>
          </a:r>
          <a:r>
            <a:rPr lang="en-GB" sz="2000"/>
            <a:t> The morphology or type of the primary lesion (e.g., macule, papule, nodule).</a:t>
          </a:r>
          <a:endParaRPr lang="en-US" sz="2000" dirty="0"/>
        </a:p>
      </dgm:t>
    </dgm:pt>
    <dgm:pt modelId="{FCC9850E-B839-44DB-9E61-350052BDF2E7}" type="parTrans" cxnId="{3840981C-D970-4ED7-8F6D-121B653FDED4}">
      <dgm:prSet/>
      <dgm:spPr/>
      <dgm:t>
        <a:bodyPr/>
        <a:lstStyle/>
        <a:p>
          <a:endParaRPr lang="en-US"/>
        </a:p>
      </dgm:t>
    </dgm:pt>
    <dgm:pt modelId="{EA7C0FCA-F560-4250-9723-93AE299C7205}" type="sibTrans" cxnId="{3840981C-D970-4ED7-8F6D-121B653FDED4}">
      <dgm:prSet/>
      <dgm:spPr/>
      <dgm:t>
        <a:bodyPr/>
        <a:lstStyle/>
        <a:p>
          <a:endParaRPr lang="en-US"/>
        </a:p>
      </dgm:t>
    </dgm:pt>
    <dgm:pt modelId="{70172B3C-D94F-4A46-B8E5-26985C575761}">
      <dgm:prSet custT="1"/>
      <dgm:spPr/>
      <dgm:t>
        <a:bodyPr/>
        <a:lstStyle/>
        <a:p>
          <a:r>
            <a:rPr lang="en-GB" sz="2000" b="1"/>
            <a:t>Consistency:</a:t>
          </a:r>
          <a:r>
            <a:rPr lang="en-GB" sz="2000"/>
            <a:t> How it feels to the touch (soft, firm, fluctuant).</a:t>
          </a:r>
          <a:endParaRPr lang="en-US" sz="2000" dirty="0"/>
        </a:p>
      </dgm:t>
    </dgm:pt>
    <dgm:pt modelId="{6260E297-2244-4B27-8656-564B7634E2F1}" type="parTrans" cxnId="{C4576567-F1BA-4689-A077-3D6BB3C2BE1B}">
      <dgm:prSet/>
      <dgm:spPr/>
      <dgm:t>
        <a:bodyPr/>
        <a:lstStyle/>
        <a:p>
          <a:endParaRPr lang="en-US"/>
        </a:p>
      </dgm:t>
    </dgm:pt>
    <dgm:pt modelId="{2BB87515-5D3F-4A6F-A52E-9C49EFF9FBFD}" type="sibTrans" cxnId="{C4576567-F1BA-4689-A077-3D6BB3C2BE1B}">
      <dgm:prSet/>
      <dgm:spPr/>
      <dgm:t>
        <a:bodyPr/>
        <a:lstStyle/>
        <a:p>
          <a:endParaRPr lang="en-US"/>
        </a:p>
      </dgm:t>
    </dgm:pt>
    <dgm:pt modelId="{804ED46C-4736-4934-8DF8-AF28B6A3799D}">
      <dgm:prSet custT="1"/>
      <dgm:spPr/>
      <dgm:t>
        <a:bodyPr/>
        <a:lstStyle/>
        <a:p>
          <a:r>
            <a:rPr lang="en-GB" sz="2000" b="1"/>
            <a:t>Change:</a:t>
          </a:r>
          <a:r>
            <a:rPr lang="en-GB" sz="2000"/>
            <a:t> Has it changed in size, shape, or colour? This is crucial for suspecting malignancy.</a:t>
          </a:r>
          <a:endParaRPr lang="en-US" sz="2000" dirty="0"/>
        </a:p>
      </dgm:t>
    </dgm:pt>
    <dgm:pt modelId="{24B66F67-2BE8-4219-8A86-DD1F6F898622}" type="parTrans" cxnId="{0ED12085-031B-4053-BBE1-45F89F757A78}">
      <dgm:prSet/>
      <dgm:spPr/>
      <dgm:t>
        <a:bodyPr/>
        <a:lstStyle/>
        <a:p>
          <a:endParaRPr lang="en-US"/>
        </a:p>
      </dgm:t>
    </dgm:pt>
    <dgm:pt modelId="{5D0B37FD-B7C0-4E01-A6D5-CEE456EE9737}" type="sibTrans" cxnId="{0ED12085-031B-4053-BBE1-45F89F757A78}">
      <dgm:prSet/>
      <dgm:spPr/>
      <dgm:t>
        <a:bodyPr/>
        <a:lstStyle/>
        <a:p>
          <a:endParaRPr lang="en-US"/>
        </a:p>
      </dgm:t>
    </dgm:pt>
    <dgm:pt modelId="{A6892A72-AE17-4F68-A295-038944B84900}">
      <dgm:prSet custT="1"/>
      <dgm:spPr/>
      <dgm:t>
        <a:bodyPr/>
        <a:lstStyle/>
        <a:p>
          <a:r>
            <a:rPr lang="en-GB" sz="2000" b="1"/>
            <a:t>Confluence:</a:t>
          </a:r>
          <a:r>
            <a:rPr lang="en-GB" sz="2000"/>
            <a:t> Are individual lesions merging together?</a:t>
          </a:r>
          <a:endParaRPr lang="en-US" sz="2000" dirty="0"/>
        </a:p>
      </dgm:t>
    </dgm:pt>
    <dgm:pt modelId="{7C342BA7-0A31-4342-8C99-E3E1A5C13D7A}" type="parTrans" cxnId="{9AFB8520-4C87-4AD3-9024-2E5EE7A9074D}">
      <dgm:prSet/>
      <dgm:spPr/>
      <dgm:t>
        <a:bodyPr/>
        <a:lstStyle/>
        <a:p>
          <a:endParaRPr lang="en-US"/>
        </a:p>
      </dgm:t>
    </dgm:pt>
    <dgm:pt modelId="{20F5810D-C5A5-4DD7-B7FE-2FCBE6B163E4}" type="sibTrans" cxnId="{9AFB8520-4C87-4AD3-9024-2E5EE7A9074D}">
      <dgm:prSet/>
      <dgm:spPr/>
      <dgm:t>
        <a:bodyPr/>
        <a:lstStyle/>
        <a:p>
          <a:endParaRPr lang="en-US"/>
        </a:p>
      </dgm:t>
    </dgm:pt>
    <dgm:pt modelId="{524E746B-EDBB-4289-BB44-65AC214DE645}">
      <dgm:prSet custT="1"/>
      <dgm:spPr/>
      <dgm:t>
        <a:bodyPr/>
        <a:lstStyle/>
        <a:p>
          <a:r>
            <a:rPr lang="en-GB" sz="2000" b="1"/>
            <a:t>Complaints:</a:t>
          </a:r>
          <a:r>
            <a:rPr lang="en-GB" sz="2000"/>
            <a:t> What symptoms does the patient report? (e.g., pruritus, pain, burning).</a:t>
          </a:r>
          <a:endParaRPr lang="en-US" sz="2000" dirty="0"/>
        </a:p>
      </dgm:t>
    </dgm:pt>
    <dgm:pt modelId="{8C6B41F3-6378-4F5E-98B4-06EC54D50766}" type="parTrans" cxnId="{91EE18E6-C669-473D-9D8B-816EFC43289C}">
      <dgm:prSet/>
      <dgm:spPr/>
      <dgm:t>
        <a:bodyPr/>
        <a:lstStyle/>
        <a:p>
          <a:endParaRPr lang="en-US"/>
        </a:p>
      </dgm:t>
    </dgm:pt>
    <dgm:pt modelId="{557C3F79-45D9-4830-8C0F-380DEBF1E5A0}" type="sibTrans" cxnId="{91EE18E6-C669-473D-9D8B-816EFC43289C}">
      <dgm:prSet/>
      <dgm:spPr/>
      <dgm:t>
        <a:bodyPr/>
        <a:lstStyle/>
        <a:p>
          <a:endParaRPr lang="en-US"/>
        </a:p>
      </dgm:t>
    </dgm:pt>
    <dgm:pt modelId="{F62DF03F-AF6C-4848-9DC7-197575F45493}" type="pres">
      <dgm:prSet presAssocID="{AAEBF927-8739-41F7-BD04-F16F35256262}" presName="root" presStyleCnt="0">
        <dgm:presLayoutVars>
          <dgm:dir/>
          <dgm:resizeHandles val="exact"/>
        </dgm:presLayoutVars>
      </dgm:prSet>
      <dgm:spPr/>
    </dgm:pt>
    <dgm:pt modelId="{F656588E-620A-40EA-AE55-63567BEF3E6A}" type="pres">
      <dgm:prSet presAssocID="{32CF4834-24AC-4E4D-92DF-21E7710B9E58}" presName="compNode" presStyleCnt="0"/>
      <dgm:spPr/>
    </dgm:pt>
    <dgm:pt modelId="{7991E41C-538B-47A4-8191-0A2CFC9FA35F}" type="pres">
      <dgm:prSet presAssocID="{32CF4834-24AC-4E4D-92DF-21E7710B9E58}" presName="bgRect" presStyleLbl="bgShp" presStyleIdx="0" presStyleCnt="7"/>
      <dgm:spPr/>
    </dgm:pt>
    <dgm:pt modelId="{2B8D61AF-06AF-42B3-B8B5-F124413BC1F0}" type="pres">
      <dgm:prSet presAssocID="{32CF4834-24AC-4E4D-92DF-21E7710B9E5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dy bug"/>
        </a:ext>
      </dgm:extLst>
    </dgm:pt>
    <dgm:pt modelId="{8E7ACBBB-7E99-41DE-AE69-3E5A6A3FE2A6}" type="pres">
      <dgm:prSet presAssocID="{32CF4834-24AC-4E4D-92DF-21E7710B9E58}" presName="spaceRect" presStyleCnt="0"/>
      <dgm:spPr/>
    </dgm:pt>
    <dgm:pt modelId="{58BEFDC6-F0AF-49A0-B01B-6474B08F6070}" type="pres">
      <dgm:prSet presAssocID="{32CF4834-24AC-4E4D-92DF-21E7710B9E58}" presName="parTx" presStyleLbl="revTx" presStyleIdx="0" presStyleCnt="7">
        <dgm:presLayoutVars>
          <dgm:chMax val="0"/>
          <dgm:chPref val="0"/>
        </dgm:presLayoutVars>
      </dgm:prSet>
      <dgm:spPr/>
    </dgm:pt>
    <dgm:pt modelId="{2A18958E-61B9-488C-98B0-0320BEB8AE17}" type="pres">
      <dgm:prSet presAssocID="{E7522DF0-1EBC-45B6-A51A-08D7A7A809C1}" presName="sibTrans" presStyleCnt="0"/>
      <dgm:spPr/>
    </dgm:pt>
    <dgm:pt modelId="{F67F031E-D2EE-41CB-A687-7B0F3469D131}" type="pres">
      <dgm:prSet presAssocID="{938DC5AC-800C-44A9-A1C5-5F0DCC16DD42}" presName="compNode" presStyleCnt="0"/>
      <dgm:spPr/>
    </dgm:pt>
    <dgm:pt modelId="{87965170-0967-438C-A048-80B179A7CE41}" type="pres">
      <dgm:prSet presAssocID="{938DC5AC-800C-44A9-A1C5-5F0DCC16DD42}" presName="bgRect" presStyleLbl="bgShp" presStyleIdx="1" presStyleCnt="7"/>
      <dgm:spPr/>
    </dgm:pt>
    <dgm:pt modelId="{859E424A-2AA5-4BF5-B0D4-DCE31DFA264C}" type="pres">
      <dgm:prSet presAssocID="{938DC5AC-800C-44A9-A1C5-5F0DCC16DD4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ABFF8F0A-5589-45B7-86C7-4B58FC08695D}" type="pres">
      <dgm:prSet presAssocID="{938DC5AC-800C-44A9-A1C5-5F0DCC16DD42}" presName="spaceRect" presStyleCnt="0"/>
      <dgm:spPr/>
    </dgm:pt>
    <dgm:pt modelId="{4755BCBE-A784-466A-9A97-47F5ABB4596B}" type="pres">
      <dgm:prSet presAssocID="{938DC5AC-800C-44A9-A1C5-5F0DCC16DD42}" presName="parTx" presStyleLbl="revTx" presStyleIdx="1" presStyleCnt="7">
        <dgm:presLayoutVars>
          <dgm:chMax val="0"/>
          <dgm:chPref val="0"/>
        </dgm:presLayoutVars>
      </dgm:prSet>
      <dgm:spPr/>
    </dgm:pt>
    <dgm:pt modelId="{34566C7C-B2A9-47BF-9961-D5BEB48CD0FF}" type="pres">
      <dgm:prSet presAssocID="{28AA0462-6B30-48FB-AA32-4C4311FEBC82}" presName="sibTrans" presStyleCnt="0"/>
      <dgm:spPr/>
    </dgm:pt>
    <dgm:pt modelId="{39031336-8473-4E47-8ECD-4C1B5B8DCF50}" type="pres">
      <dgm:prSet presAssocID="{8896BC2C-17C4-44D9-A3C0-C3CA2C0BB490}" presName="compNode" presStyleCnt="0"/>
      <dgm:spPr/>
    </dgm:pt>
    <dgm:pt modelId="{8CECBF31-2FE1-4E28-A03C-1034CCB4E0FA}" type="pres">
      <dgm:prSet presAssocID="{8896BC2C-17C4-44D9-A3C0-C3CA2C0BB490}" presName="bgRect" presStyleLbl="bgShp" presStyleIdx="2" presStyleCnt="7"/>
      <dgm:spPr/>
    </dgm:pt>
    <dgm:pt modelId="{CE944CED-C271-45F6-893D-CDCBB827619F}" type="pres">
      <dgm:prSet presAssocID="{8896BC2C-17C4-44D9-A3C0-C3CA2C0BB49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6F969E4C-33E6-49A8-A99B-3B1845EAFA27}" type="pres">
      <dgm:prSet presAssocID="{8896BC2C-17C4-44D9-A3C0-C3CA2C0BB490}" presName="spaceRect" presStyleCnt="0"/>
      <dgm:spPr/>
    </dgm:pt>
    <dgm:pt modelId="{E1D38A43-2448-4BB6-AE79-9403C7020DFC}" type="pres">
      <dgm:prSet presAssocID="{8896BC2C-17C4-44D9-A3C0-C3CA2C0BB490}" presName="parTx" presStyleLbl="revTx" presStyleIdx="2" presStyleCnt="7">
        <dgm:presLayoutVars>
          <dgm:chMax val="0"/>
          <dgm:chPref val="0"/>
        </dgm:presLayoutVars>
      </dgm:prSet>
      <dgm:spPr/>
    </dgm:pt>
    <dgm:pt modelId="{986AD8B5-DC7C-4EB5-9033-719AEF06417F}" type="pres">
      <dgm:prSet presAssocID="{EA7C0FCA-F560-4250-9723-93AE299C7205}" presName="sibTrans" presStyleCnt="0"/>
      <dgm:spPr/>
    </dgm:pt>
    <dgm:pt modelId="{AFA78FFA-73E0-4C24-A172-6DF545267F29}" type="pres">
      <dgm:prSet presAssocID="{70172B3C-D94F-4A46-B8E5-26985C575761}" presName="compNode" presStyleCnt="0"/>
      <dgm:spPr/>
    </dgm:pt>
    <dgm:pt modelId="{E8750511-7578-455A-9279-9B760C6779E6}" type="pres">
      <dgm:prSet presAssocID="{70172B3C-D94F-4A46-B8E5-26985C575761}" presName="bgRect" presStyleLbl="bgShp" presStyleIdx="3" presStyleCnt="7"/>
      <dgm:spPr/>
    </dgm:pt>
    <dgm:pt modelId="{A7FB2618-4D38-4963-BB41-BB844BA0A08D}" type="pres">
      <dgm:prSet presAssocID="{70172B3C-D94F-4A46-B8E5-26985C575761}"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lue"/>
        </a:ext>
      </dgm:extLst>
    </dgm:pt>
    <dgm:pt modelId="{DE9C82FA-3B9E-441C-914A-09039A126245}" type="pres">
      <dgm:prSet presAssocID="{70172B3C-D94F-4A46-B8E5-26985C575761}" presName="spaceRect" presStyleCnt="0"/>
      <dgm:spPr/>
    </dgm:pt>
    <dgm:pt modelId="{F7D4AFEF-2A2F-4E8C-B37E-8B987E7554C6}" type="pres">
      <dgm:prSet presAssocID="{70172B3C-D94F-4A46-B8E5-26985C575761}" presName="parTx" presStyleLbl="revTx" presStyleIdx="3" presStyleCnt="7">
        <dgm:presLayoutVars>
          <dgm:chMax val="0"/>
          <dgm:chPref val="0"/>
        </dgm:presLayoutVars>
      </dgm:prSet>
      <dgm:spPr/>
    </dgm:pt>
    <dgm:pt modelId="{B0B83624-0028-4463-AEF1-0CDEB5A49848}" type="pres">
      <dgm:prSet presAssocID="{2BB87515-5D3F-4A6F-A52E-9C49EFF9FBFD}" presName="sibTrans" presStyleCnt="0"/>
      <dgm:spPr/>
    </dgm:pt>
    <dgm:pt modelId="{C6127281-F15D-4185-9ECA-0A034AD6C7CF}" type="pres">
      <dgm:prSet presAssocID="{804ED46C-4736-4934-8DF8-AF28B6A3799D}" presName="compNode" presStyleCnt="0"/>
      <dgm:spPr/>
    </dgm:pt>
    <dgm:pt modelId="{B0343677-99D9-42C2-89FD-C10840F38EF8}" type="pres">
      <dgm:prSet presAssocID="{804ED46C-4736-4934-8DF8-AF28B6A3799D}" presName="bgRect" presStyleLbl="bgShp" presStyleIdx="4" presStyleCnt="7"/>
      <dgm:spPr/>
    </dgm:pt>
    <dgm:pt modelId="{DF012E3B-584D-4A6A-BACC-5ECD19054417}" type="pres">
      <dgm:prSet presAssocID="{804ED46C-4736-4934-8DF8-AF28B6A3799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V"/>
        </a:ext>
      </dgm:extLst>
    </dgm:pt>
    <dgm:pt modelId="{B67D062E-2C74-47FB-A34B-1642B7B726E3}" type="pres">
      <dgm:prSet presAssocID="{804ED46C-4736-4934-8DF8-AF28B6A3799D}" presName="spaceRect" presStyleCnt="0"/>
      <dgm:spPr/>
    </dgm:pt>
    <dgm:pt modelId="{0ED83320-4359-4F25-B31B-4491AA35F20C}" type="pres">
      <dgm:prSet presAssocID="{804ED46C-4736-4934-8DF8-AF28B6A3799D}" presName="parTx" presStyleLbl="revTx" presStyleIdx="4" presStyleCnt="7">
        <dgm:presLayoutVars>
          <dgm:chMax val="0"/>
          <dgm:chPref val="0"/>
        </dgm:presLayoutVars>
      </dgm:prSet>
      <dgm:spPr/>
    </dgm:pt>
    <dgm:pt modelId="{B83F3DDB-6234-4575-A931-064A30ED85F8}" type="pres">
      <dgm:prSet presAssocID="{5D0B37FD-B7C0-4E01-A6D5-CEE456EE9737}" presName="sibTrans" presStyleCnt="0"/>
      <dgm:spPr/>
    </dgm:pt>
    <dgm:pt modelId="{11D6FC32-AD99-443C-9CBF-21F689101619}" type="pres">
      <dgm:prSet presAssocID="{A6892A72-AE17-4F68-A295-038944B84900}" presName="compNode" presStyleCnt="0"/>
      <dgm:spPr/>
    </dgm:pt>
    <dgm:pt modelId="{3F3FAF9E-2449-4397-A89E-378AC8074191}" type="pres">
      <dgm:prSet presAssocID="{A6892A72-AE17-4F68-A295-038944B84900}" presName="bgRect" presStyleLbl="bgShp" presStyleIdx="5" presStyleCnt="7"/>
      <dgm:spPr/>
    </dgm:pt>
    <dgm:pt modelId="{4958048D-8372-45C6-B48C-40B821C0CD91}" type="pres">
      <dgm:prSet presAssocID="{A6892A72-AE17-4F68-A295-038944B8490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anching Diagram"/>
        </a:ext>
      </dgm:extLst>
    </dgm:pt>
    <dgm:pt modelId="{A45C1DFD-82F2-43FE-952B-2742FD1B4E9A}" type="pres">
      <dgm:prSet presAssocID="{A6892A72-AE17-4F68-A295-038944B84900}" presName="spaceRect" presStyleCnt="0"/>
      <dgm:spPr/>
    </dgm:pt>
    <dgm:pt modelId="{013BD6E7-9F38-430D-9FA0-31FAFC934F09}" type="pres">
      <dgm:prSet presAssocID="{A6892A72-AE17-4F68-A295-038944B84900}" presName="parTx" presStyleLbl="revTx" presStyleIdx="5" presStyleCnt="7">
        <dgm:presLayoutVars>
          <dgm:chMax val="0"/>
          <dgm:chPref val="0"/>
        </dgm:presLayoutVars>
      </dgm:prSet>
      <dgm:spPr/>
    </dgm:pt>
    <dgm:pt modelId="{C698B235-3798-4161-92BB-C653C51B0899}" type="pres">
      <dgm:prSet presAssocID="{20F5810D-C5A5-4DD7-B7FE-2FCBE6B163E4}" presName="sibTrans" presStyleCnt="0"/>
      <dgm:spPr/>
    </dgm:pt>
    <dgm:pt modelId="{480096CB-88DC-480C-9EDF-DBDE39A4AC05}" type="pres">
      <dgm:prSet presAssocID="{524E746B-EDBB-4289-BB44-65AC214DE645}" presName="compNode" presStyleCnt="0"/>
      <dgm:spPr/>
    </dgm:pt>
    <dgm:pt modelId="{4276D3B3-065A-4311-8CE5-845103547D10}" type="pres">
      <dgm:prSet presAssocID="{524E746B-EDBB-4289-BB44-65AC214DE645}" presName="bgRect" presStyleLbl="bgShp" presStyleIdx="6" presStyleCnt="7"/>
      <dgm:spPr/>
    </dgm:pt>
    <dgm:pt modelId="{93617104-3D70-4820-B261-17BFD5E9556C}" type="pres">
      <dgm:prSet presAssocID="{524E746B-EDBB-4289-BB44-65AC214DE645}"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rain in head"/>
        </a:ext>
      </dgm:extLst>
    </dgm:pt>
    <dgm:pt modelId="{775423DF-6305-443C-94A9-C1E250B7F253}" type="pres">
      <dgm:prSet presAssocID="{524E746B-EDBB-4289-BB44-65AC214DE645}" presName="spaceRect" presStyleCnt="0"/>
      <dgm:spPr/>
    </dgm:pt>
    <dgm:pt modelId="{6209713D-D6F6-44B3-89F0-C575B5A833E4}" type="pres">
      <dgm:prSet presAssocID="{524E746B-EDBB-4289-BB44-65AC214DE645}" presName="parTx" presStyleLbl="revTx" presStyleIdx="6" presStyleCnt="7">
        <dgm:presLayoutVars>
          <dgm:chMax val="0"/>
          <dgm:chPref val="0"/>
        </dgm:presLayoutVars>
      </dgm:prSet>
      <dgm:spPr/>
    </dgm:pt>
  </dgm:ptLst>
  <dgm:cxnLst>
    <dgm:cxn modelId="{B4F4E300-681E-A14B-9E0E-018DD5944357}" type="presOf" srcId="{70172B3C-D94F-4A46-B8E5-26985C575761}" destId="{F7D4AFEF-2A2F-4E8C-B37E-8B987E7554C6}" srcOrd="0" destOrd="0" presId="urn:microsoft.com/office/officeart/2018/2/layout/IconVerticalSolidList"/>
    <dgm:cxn modelId="{ACA92313-26EB-C04E-A2F9-C13CA90DD249}" type="presOf" srcId="{A6892A72-AE17-4F68-A295-038944B84900}" destId="{013BD6E7-9F38-430D-9FA0-31FAFC934F09}" srcOrd="0" destOrd="0" presId="urn:microsoft.com/office/officeart/2018/2/layout/IconVerticalSolidList"/>
    <dgm:cxn modelId="{3840981C-D970-4ED7-8F6D-121B653FDED4}" srcId="{AAEBF927-8739-41F7-BD04-F16F35256262}" destId="{8896BC2C-17C4-44D9-A3C0-C3CA2C0BB490}" srcOrd="2" destOrd="0" parTransId="{FCC9850E-B839-44DB-9E61-350052BDF2E7}" sibTransId="{EA7C0FCA-F560-4250-9723-93AE299C7205}"/>
    <dgm:cxn modelId="{9AFB8520-4C87-4AD3-9024-2E5EE7A9074D}" srcId="{AAEBF927-8739-41F7-BD04-F16F35256262}" destId="{A6892A72-AE17-4F68-A295-038944B84900}" srcOrd="5" destOrd="0" parTransId="{7C342BA7-0A31-4342-8C99-E3E1A5C13D7A}" sibTransId="{20F5810D-C5A5-4DD7-B7FE-2FCBE6B163E4}"/>
    <dgm:cxn modelId="{12ACBA32-04FB-9749-8A6A-30E589D81823}" type="presOf" srcId="{AAEBF927-8739-41F7-BD04-F16F35256262}" destId="{F62DF03F-AF6C-4848-9DC7-197575F45493}" srcOrd="0" destOrd="0" presId="urn:microsoft.com/office/officeart/2018/2/layout/IconVerticalSolidList"/>
    <dgm:cxn modelId="{7259954C-6B45-4AFC-B0BD-0BA8511C88E0}" srcId="{AAEBF927-8739-41F7-BD04-F16F35256262}" destId="{938DC5AC-800C-44A9-A1C5-5F0DCC16DD42}" srcOrd="1" destOrd="0" parTransId="{B6E8B5C2-A7B4-4DA5-8FAB-8F2F6BD4FA5B}" sibTransId="{28AA0462-6B30-48FB-AA32-4C4311FEBC82}"/>
    <dgm:cxn modelId="{C4576567-F1BA-4689-A077-3D6BB3C2BE1B}" srcId="{AAEBF927-8739-41F7-BD04-F16F35256262}" destId="{70172B3C-D94F-4A46-B8E5-26985C575761}" srcOrd="3" destOrd="0" parTransId="{6260E297-2244-4B27-8656-564B7634E2F1}" sibTransId="{2BB87515-5D3F-4A6F-A52E-9C49EFF9FBFD}"/>
    <dgm:cxn modelId="{2EC2B46E-8E70-FF40-A511-09DC0C503D42}" type="presOf" srcId="{32CF4834-24AC-4E4D-92DF-21E7710B9E58}" destId="{58BEFDC6-F0AF-49A0-B01B-6474B08F6070}" srcOrd="0" destOrd="0" presId="urn:microsoft.com/office/officeart/2018/2/layout/IconVerticalSolidList"/>
    <dgm:cxn modelId="{EE3BD47A-CE0B-F344-88ED-004156E3BA22}" type="presOf" srcId="{938DC5AC-800C-44A9-A1C5-5F0DCC16DD42}" destId="{4755BCBE-A784-466A-9A97-47F5ABB4596B}" srcOrd="0" destOrd="0" presId="urn:microsoft.com/office/officeart/2018/2/layout/IconVerticalSolidList"/>
    <dgm:cxn modelId="{0ED12085-031B-4053-BBE1-45F89F757A78}" srcId="{AAEBF927-8739-41F7-BD04-F16F35256262}" destId="{804ED46C-4736-4934-8DF8-AF28B6A3799D}" srcOrd="4" destOrd="0" parTransId="{24B66F67-2BE8-4219-8A86-DD1F6F898622}" sibTransId="{5D0B37FD-B7C0-4E01-A6D5-CEE456EE9737}"/>
    <dgm:cxn modelId="{97A8F18D-0EA3-E441-9432-D2A20C404C45}" type="presOf" srcId="{804ED46C-4736-4934-8DF8-AF28B6A3799D}" destId="{0ED83320-4359-4F25-B31B-4491AA35F20C}" srcOrd="0" destOrd="0" presId="urn:microsoft.com/office/officeart/2018/2/layout/IconVerticalSolidList"/>
    <dgm:cxn modelId="{579A1BAD-270A-B84A-A53B-4D1379752553}" type="presOf" srcId="{524E746B-EDBB-4289-BB44-65AC214DE645}" destId="{6209713D-D6F6-44B3-89F0-C575B5A833E4}" srcOrd="0" destOrd="0" presId="urn:microsoft.com/office/officeart/2018/2/layout/IconVerticalSolidList"/>
    <dgm:cxn modelId="{B43CA9D5-470C-D548-8E63-7A89C379F321}" type="presOf" srcId="{8896BC2C-17C4-44D9-A3C0-C3CA2C0BB490}" destId="{E1D38A43-2448-4BB6-AE79-9403C7020DFC}" srcOrd="0" destOrd="0" presId="urn:microsoft.com/office/officeart/2018/2/layout/IconVerticalSolidList"/>
    <dgm:cxn modelId="{91EE18E6-C669-473D-9D8B-816EFC43289C}" srcId="{AAEBF927-8739-41F7-BD04-F16F35256262}" destId="{524E746B-EDBB-4289-BB44-65AC214DE645}" srcOrd="6" destOrd="0" parTransId="{8C6B41F3-6378-4F5E-98B4-06EC54D50766}" sibTransId="{557C3F79-45D9-4830-8C0F-380DEBF1E5A0}"/>
    <dgm:cxn modelId="{02B843FD-AB69-44AE-B50E-BE31F4EA9F04}" srcId="{AAEBF927-8739-41F7-BD04-F16F35256262}" destId="{32CF4834-24AC-4E4D-92DF-21E7710B9E58}" srcOrd="0" destOrd="0" parTransId="{E7F1282E-37F0-4697-8FA3-E905E8D8DF2E}" sibTransId="{E7522DF0-1EBC-45B6-A51A-08D7A7A809C1}"/>
    <dgm:cxn modelId="{E1839F8D-DADE-6445-B8A8-3B4DAD5C5866}" type="presParOf" srcId="{F62DF03F-AF6C-4848-9DC7-197575F45493}" destId="{F656588E-620A-40EA-AE55-63567BEF3E6A}" srcOrd="0" destOrd="0" presId="urn:microsoft.com/office/officeart/2018/2/layout/IconVerticalSolidList"/>
    <dgm:cxn modelId="{6E1A4A9F-D31E-4E4B-9EB3-9656F4966E49}" type="presParOf" srcId="{F656588E-620A-40EA-AE55-63567BEF3E6A}" destId="{7991E41C-538B-47A4-8191-0A2CFC9FA35F}" srcOrd="0" destOrd="0" presId="urn:microsoft.com/office/officeart/2018/2/layout/IconVerticalSolidList"/>
    <dgm:cxn modelId="{30737E96-4B67-0940-97F7-F1A7B82B72D8}" type="presParOf" srcId="{F656588E-620A-40EA-AE55-63567BEF3E6A}" destId="{2B8D61AF-06AF-42B3-B8B5-F124413BC1F0}" srcOrd="1" destOrd="0" presId="urn:microsoft.com/office/officeart/2018/2/layout/IconVerticalSolidList"/>
    <dgm:cxn modelId="{7317BDF7-984C-0447-8554-55217219A344}" type="presParOf" srcId="{F656588E-620A-40EA-AE55-63567BEF3E6A}" destId="{8E7ACBBB-7E99-41DE-AE69-3E5A6A3FE2A6}" srcOrd="2" destOrd="0" presId="urn:microsoft.com/office/officeart/2018/2/layout/IconVerticalSolidList"/>
    <dgm:cxn modelId="{075D1F96-897A-3E47-8388-9335AF733FD5}" type="presParOf" srcId="{F656588E-620A-40EA-AE55-63567BEF3E6A}" destId="{58BEFDC6-F0AF-49A0-B01B-6474B08F6070}" srcOrd="3" destOrd="0" presId="urn:microsoft.com/office/officeart/2018/2/layout/IconVerticalSolidList"/>
    <dgm:cxn modelId="{362E08B3-9474-DA40-88FA-F57EBB58837F}" type="presParOf" srcId="{F62DF03F-AF6C-4848-9DC7-197575F45493}" destId="{2A18958E-61B9-488C-98B0-0320BEB8AE17}" srcOrd="1" destOrd="0" presId="urn:microsoft.com/office/officeart/2018/2/layout/IconVerticalSolidList"/>
    <dgm:cxn modelId="{34463D24-E004-E442-BD88-3084A723454A}" type="presParOf" srcId="{F62DF03F-AF6C-4848-9DC7-197575F45493}" destId="{F67F031E-D2EE-41CB-A687-7B0F3469D131}" srcOrd="2" destOrd="0" presId="urn:microsoft.com/office/officeart/2018/2/layout/IconVerticalSolidList"/>
    <dgm:cxn modelId="{2EC61D78-7F72-4A4F-834F-1488054ABF99}" type="presParOf" srcId="{F67F031E-D2EE-41CB-A687-7B0F3469D131}" destId="{87965170-0967-438C-A048-80B179A7CE41}" srcOrd="0" destOrd="0" presId="urn:microsoft.com/office/officeart/2018/2/layout/IconVerticalSolidList"/>
    <dgm:cxn modelId="{4EE7C19A-4109-6842-B135-435CD9B96296}" type="presParOf" srcId="{F67F031E-D2EE-41CB-A687-7B0F3469D131}" destId="{859E424A-2AA5-4BF5-B0D4-DCE31DFA264C}" srcOrd="1" destOrd="0" presId="urn:microsoft.com/office/officeart/2018/2/layout/IconVerticalSolidList"/>
    <dgm:cxn modelId="{7D541788-A401-1642-8EBD-79180F45F261}" type="presParOf" srcId="{F67F031E-D2EE-41CB-A687-7B0F3469D131}" destId="{ABFF8F0A-5589-45B7-86C7-4B58FC08695D}" srcOrd="2" destOrd="0" presId="urn:microsoft.com/office/officeart/2018/2/layout/IconVerticalSolidList"/>
    <dgm:cxn modelId="{576C9AA4-67A9-7A45-9C24-1C89AA3A341B}" type="presParOf" srcId="{F67F031E-D2EE-41CB-A687-7B0F3469D131}" destId="{4755BCBE-A784-466A-9A97-47F5ABB4596B}" srcOrd="3" destOrd="0" presId="urn:microsoft.com/office/officeart/2018/2/layout/IconVerticalSolidList"/>
    <dgm:cxn modelId="{946C5741-ACA3-754F-9C4B-19B6C134C1DE}" type="presParOf" srcId="{F62DF03F-AF6C-4848-9DC7-197575F45493}" destId="{34566C7C-B2A9-47BF-9961-D5BEB48CD0FF}" srcOrd="3" destOrd="0" presId="urn:microsoft.com/office/officeart/2018/2/layout/IconVerticalSolidList"/>
    <dgm:cxn modelId="{AD52A7FF-7B5F-0C4F-BA35-BAF042C6E68A}" type="presParOf" srcId="{F62DF03F-AF6C-4848-9DC7-197575F45493}" destId="{39031336-8473-4E47-8ECD-4C1B5B8DCF50}" srcOrd="4" destOrd="0" presId="urn:microsoft.com/office/officeart/2018/2/layout/IconVerticalSolidList"/>
    <dgm:cxn modelId="{503FF9AB-7483-AC4C-9813-5DCA3F13319A}" type="presParOf" srcId="{39031336-8473-4E47-8ECD-4C1B5B8DCF50}" destId="{8CECBF31-2FE1-4E28-A03C-1034CCB4E0FA}" srcOrd="0" destOrd="0" presId="urn:microsoft.com/office/officeart/2018/2/layout/IconVerticalSolidList"/>
    <dgm:cxn modelId="{F47024BD-FFB6-BD4C-BC95-D661B82F5A8A}" type="presParOf" srcId="{39031336-8473-4E47-8ECD-4C1B5B8DCF50}" destId="{CE944CED-C271-45F6-893D-CDCBB827619F}" srcOrd="1" destOrd="0" presId="urn:microsoft.com/office/officeart/2018/2/layout/IconVerticalSolidList"/>
    <dgm:cxn modelId="{1645A115-622B-DF47-8BDB-CDD1387153D4}" type="presParOf" srcId="{39031336-8473-4E47-8ECD-4C1B5B8DCF50}" destId="{6F969E4C-33E6-49A8-A99B-3B1845EAFA27}" srcOrd="2" destOrd="0" presId="urn:microsoft.com/office/officeart/2018/2/layout/IconVerticalSolidList"/>
    <dgm:cxn modelId="{2F1B81DC-56BA-0B4F-ADD0-5868617FC3F9}" type="presParOf" srcId="{39031336-8473-4E47-8ECD-4C1B5B8DCF50}" destId="{E1D38A43-2448-4BB6-AE79-9403C7020DFC}" srcOrd="3" destOrd="0" presId="urn:microsoft.com/office/officeart/2018/2/layout/IconVerticalSolidList"/>
    <dgm:cxn modelId="{C032E3AF-E835-B74A-B78D-2399841B0474}" type="presParOf" srcId="{F62DF03F-AF6C-4848-9DC7-197575F45493}" destId="{986AD8B5-DC7C-4EB5-9033-719AEF06417F}" srcOrd="5" destOrd="0" presId="urn:microsoft.com/office/officeart/2018/2/layout/IconVerticalSolidList"/>
    <dgm:cxn modelId="{FD2F4F10-20F8-D64F-9399-AF7039A53B89}" type="presParOf" srcId="{F62DF03F-AF6C-4848-9DC7-197575F45493}" destId="{AFA78FFA-73E0-4C24-A172-6DF545267F29}" srcOrd="6" destOrd="0" presId="urn:microsoft.com/office/officeart/2018/2/layout/IconVerticalSolidList"/>
    <dgm:cxn modelId="{D2D43D16-2051-5147-ADA8-049AA9A01A65}" type="presParOf" srcId="{AFA78FFA-73E0-4C24-A172-6DF545267F29}" destId="{E8750511-7578-455A-9279-9B760C6779E6}" srcOrd="0" destOrd="0" presId="urn:microsoft.com/office/officeart/2018/2/layout/IconVerticalSolidList"/>
    <dgm:cxn modelId="{07158335-824D-0D43-9605-DABC38707311}" type="presParOf" srcId="{AFA78FFA-73E0-4C24-A172-6DF545267F29}" destId="{A7FB2618-4D38-4963-BB41-BB844BA0A08D}" srcOrd="1" destOrd="0" presId="urn:microsoft.com/office/officeart/2018/2/layout/IconVerticalSolidList"/>
    <dgm:cxn modelId="{05270140-6644-774A-9BD5-174875BF29B4}" type="presParOf" srcId="{AFA78FFA-73E0-4C24-A172-6DF545267F29}" destId="{DE9C82FA-3B9E-441C-914A-09039A126245}" srcOrd="2" destOrd="0" presId="urn:microsoft.com/office/officeart/2018/2/layout/IconVerticalSolidList"/>
    <dgm:cxn modelId="{84B9E7B9-0931-3142-92AE-A7146D5DFCE7}" type="presParOf" srcId="{AFA78FFA-73E0-4C24-A172-6DF545267F29}" destId="{F7D4AFEF-2A2F-4E8C-B37E-8B987E7554C6}" srcOrd="3" destOrd="0" presId="urn:microsoft.com/office/officeart/2018/2/layout/IconVerticalSolidList"/>
    <dgm:cxn modelId="{C405703C-F4CB-C841-BC8A-A3D9E0CD4C33}" type="presParOf" srcId="{F62DF03F-AF6C-4848-9DC7-197575F45493}" destId="{B0B83624-0028-4463-AEF1-0CDEB5A49848}" srcOrd="7" destOrd="0" presId="urn:microsoft.com/office/officeart/2018/2/layout/IconVerticalSolidList"/>
    <dgm:cxn modelId="{7BD4DFDE-0D7F-5243-85D5-887C4FB5DDDE}" type="presParOf" srcId="{F62DF03F-AF6C-4848-9DC7-197575F45493}" destId="{C6127281-F15D-4185-9ECA-0A034AD6C7CF}" srcOrd="8" destOrd="0" presId="urn:microsoft.com/office/officeart/2018/2/layout/IconVerticalSolidList"/>
    <dgm:cxn modelId="{857F14F2-86BB-0C48-879E-2917AE10D038}" type="presParOf" srcId="{C6127281-F15D-4185-9ECA-0A034AD6C7CF}" destId="{B0343677-99D9-42C2-89FD-C10840F38EF8}" srcOrd="0" destOrd="0" presId="urn:microsoft.com/office/officeart/2018/2/layout/IconVerticalSolidList"/>
    <dgm:cxn modelId="{7AC2C82F-4B42-C749-905B-BEFC10C9E96B}" type="presParOf" srcId="{C6127281-F15D-4185-9ECA-0A034AD6C7CF}" destId="{DF012E3B-584D-4A6A-BACC-5ECD19054417}" srcOrd="1" destOrd="0" presId="urn:microsoft.com/office/officeart/2018/2/layout/IconVerticalSolidList"/>
    <dgm:cxn modelId="{DC226654-DB9C-2C4B-AD47-B570887C2914}" type="presParOf" srcId="{C6127281-F15D-4185-9ECA-0A034AD6C7CF}" destId="{B67D062E-2C74-47FB-A34B-1642B7B726E3}" srcOrd="2" destOrd="0" presId="urn:microsoft.com/office/officeart/2018/2/layout/IconVerticalSolidList"/>
    <dgm:cxn modelId="{6837FA17-1537-4B44-A880-0CF7570E1533}" type="presParOf" srcId="{C6127281-F15D-4185-9ECA-0A034AD6C7CF}" destId="{0ED83320-4359-4F25-B31B-4491AA35F20C}" srcOrd="3" destOrd="0" presId="urn:microsoft.com/office/officeart/2018/2/layout/IconVerticalSolidList"/>
    <dgm:cxn modelId="{12FF1960-4E35-4944-8BBA-A7865189D55B}" type="presParOf" srcId="{F62DF03F-AF6C-4848-9DC7-197575F45493}" destId="{B83F3DDB-6234-4575-A931-064A30ED85F8}" srcOrd="9" destOrd="0" presId="urn:microsoft.com/office/officeart/2018/2/layout/IconVerticalSolidList"/>
    <dgm:cxn modelId="{38D727FF-7EC9-8348-80D8-3E35BBD2E83E}" type="presParOf" srcId="{F62DF03F-AF6C-4848-9DC7-197575F45493}" destId="{11D6FC32-AD99-443C-9CBF-21F689101619}" srcOrd="10" destOrd="0" presId="urn:microsoft.com/office/officeart/2018/2/layout/IconVerticalSolidList"/>
    <dgm:cxn modelId="{54B0A6A6-867B-4645-A3B9-2331824CDCD9}" type="presParOf" srcId="{11D6FC32-AD99-443C-9CBF-21F689101619}" destId="{3F3FAF9E-2449-4397-A89E-378AC8074191}" srcOrd="0" destOrd="0" presId="urn:microsoft.com/office/officeart/2018/2/layout/IconVerticalSolidList"/>
    <dgm:cxn modelId="{7142CC50-E3CD-7A44-838B-A6BCD13E5D44}" type="presParOf" srcId="{11D6FC32-AD99-443C-9CBF-21F689101619}" destId="{4958048D-8372-45C6-B48C-40B821C0CD91}" srcOrd="1" destOrd="0" presId="urn:microsoft.com/office/officeart/2018/2/layout/IconVerticalSolidList"/>
    <dgm:cxn modelId="{60B60330-0DF7-4B40-8D4E-9DD5B3F8E9AF}" type="presParOf" srcId="{11D6FC32-AD99-443C-9CBF-21F689101619}" destId="{A45C1DFD-82F2-43FE-952B-2742FD1B4E9A}" srcOrd="2" destOrd="0" presId="urn:microsoft.com/office/officeart/2018/2/layout/IconVerticalSolidList"/>
    <dgm:cxn modelId="{001C172D-449E-0843-B335-9AFAFF97B6E2}" type="presParOf" srcId="{11D6FC32-AD99-443C-9CBF-21F689101619}" destId="{013BD6E7-9F38-430D-9FA0-31FAFC934F09}" srcOrd="3" destOrd="0" presId="urn:microsoft.com/office/officeart/2018/2/layout/IconVerticalSolidList"/>
    <dgm:cxn modelId="{54AEAEB9-9FD7-2D41-8041-044DC9B42621}" type="presParOf" srcId="{F62DF03F-AF6C-4848-9DC7-197575F45493}" destId="{C698B235-3798-4161-92BB-C653C51B0899}" srcOrd="11" destOrd="0" presId="urn:microsoft.com/office/officeart/2018/2/layout/IconVerticalSolidList"/>
    <dgm:cxn modelId="{B3C35EEB-1484-AB47-8AA0-B7B6A6EF42A8}" type="presParOf" srcId="{F62DF03F-AF6C-4848-9DC7-197575F45493}" destId="{480096CB-88DC-480C-9EDF-DBDE39A4AC05}" srcOrd="12" destOrd="0" presId="urn:microsoft.com/office/officeart/2018/2/layout/IconVerticalSolidList"/>
    <dgm:cxn modelId="{F7B458AB-3851-1B45-B689-DFDA42AA9655}" type="presParOf" srcId="{480096CB-88DC-480C-9EDF-DBDE39A4AC05}" destId="{4276D3B3-065A-4311-8CE5-845103547D10}" srcOrd="0" destOrd="0" presId="urn:microsoft.com/office/officeart/2018/2/layout/IconVerticalSolidList"/>
    <dgm:cxn modelId="{E21DB1DC-5807-7348-A497-604E78798820}" type="presParOf" srcId="{480096CB-88DC-480C-9EDF-DBDE39A4AC05}" destId="{93617104-3D70-4820-B261-17BFD5E9556C}" srcOrd="1" destOrd="0" presId="urn:microsoft.com/office/officeart/2018/2/layout/IconVerticalSolidList"/>
    <dgm:cxn modelId="{1FD5B3E4-7BC5-404B-8CEC-7AC2D92130F6}" type="presParOf" srcId="{480096CB-88DC-480C-9EDF-DBDE39A4AC05}" destId="{775423DF-6305-443C-94A9-C1E250B7F253}" srcOrd="2" destOrd="0" presId="urn:microsoft.com/office/officeart/2018/2/layout/IconVerticalSolidList"/>
    <dgm:cxn modelId="{38FE4579-6E24-4243-856D-8C7520FD4F16}" type="presParOf" srcId="{480096CB-88DC-480C-9EDF-DBDE39A4AC05}" destId="{6209713D-D6F6-44B3-89F0-C575B5A833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34F2B7-4E25-4977-B05E-80EB39557EC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702E2D3-7809-4ED7-A44F-8BE11DDAFE2A}">
      <dgm:prSet/>
      <dgm:spPr/>
      <dgm:t>
        <a:bodyPr/>
        <a:lstStyle/>
        <a:p>
          <a:pPr>
            <a:lnSpc>
              <a:spcPct val="100000"/>
            </a:lnSpc>
          </a:pPr>
          <a:r>
            <a:rPr lang="en-GB" b="1" i="0"/>
            <a:t>Step 4: Formulating a Differential Diagnosis (D/Dx)</a:t>
          </a:r>
          <a:endParaRPr lang="en-US" dirty="0"/>
        </a:p>
      </dgm:t>
    </dgm:pt>
    <dgm:pt modelId="{F221FBF5-C2C1-41F3-B8F8-B861B875E103}" type="parTrans" cxnId="{5491E54E-AF6B-4FAC-BDA4-4F294A267970}">
      <dgm:prSet/>
      <dgm:spPr/>
      <dgm:t>
        <a:bodyPr/>
        <a:lstStyle/>
        <a:p>
          <a:endParaRPr lang="en-US"/>
        </a:p>
      </dgm:t>
    </dgm:pt>
    <dgm:pt modelId="{8815FD33-EA14-4247-83E3-7DB32605179B}" type="sibTrans" cxnId="{5491E54E-AF6B-4FAC-BDA4-4F294A267970}">
      <dgm:prSet/>
      <dgm:spPr/>
      <dgm:t>
        <a:bodyPr/>
        <a:lstStyle/>
        <a:p>
          <a:endParaRPr lang="en-US"/>
        </a:p>
      </dgm:t>
    </dgm:pt>
    <dgm:pt modelId="{DE823923-8F85-48B6-974C-D860E3CA0709}">
      <dgm:prSet custT="1"/>
      <dgm:spPr/>
      <dgm:t>
        <a:bodyPr/>
        <a:lstStyle/>
        <a:p>
          <a:pPr>
            <a:lnSpc>
              <a:spcPct val="100000"/>
            </a:lnSpc>
          </a:pPr>
          <a:r>
            <a:rPr lang="en-GB" sz="2000" b="0" i="0"/>
            <a:t>Based on morphology + distribution + history, create a list of possible conditions.</a:t>
          </a:r>
          <a:endParaRPr lang="en-US" sz="2000" dirty="0"/>
        </a:p>
      </dgm:t>
    </dgm:pt>
    <dgm:pt modelId="{DA6EC1B5-5476-4C10-9735-FA2967EB4DBE}" type="parTrans" cxnId="{8E829C55-CED8-4F88-A136-2E0025AF720E}">
      <dgm:prSet/>
      <dgm:spPr/>
      <dgm:t>
        <a:bodyPr/>
        <a:lstStyle/>
        <a:p>
          <a:endParaRPr lang="en-US"/>
        </a:p>
      </dgm:t>
    </dgm:pt>
    <dgm:pt modelId="{26366525-2CDB-4510-9C3F-A933BB241B8C}" type="sibTrans" cxnId="{8E829C55-CED8-4F88-A136-2E0025AF720E}">
      <dgm:prSet/>
      <dgm:spPr/>
      <dgm:t>
        <a:bodyPr/>
        <a:lstStyle/>
        <a:p>
          <a:endParaRPr lang="en-US"/>
        </a:p>
      </dgm:t>
    </dgm:pt>
    <dgm:pt modelId="{C1A7FE8C-2B59-4B56-B76E-A11323E1B44D}">
      <dgm:prSet custT="1"/>
      <dgm:spPr/>
      <dgm:t>
        <a:bodyPr/>
        <a:lstStyle/>
        <a:p>
          <a:pPr>
            <a:lnSpc>
              <a:spcPct val="100000"/>
            </a:lnSpc>
          </a:pPr>
          <a:r>
            <a:rPr lang="en-GB" sz="2000" b="0" i="0"/>
            <a:t>Rank them from most to least likely.</a:t>
          </a:r>
          <a:endParaRPr lang="en-US" sz="2000" dirty="0"/>
        </a:p>
      </dgm:t>
    </dgm:pt>
    <dgm:pt modelId="{29BF6864-BFBE-4505-83C0-76B22003EB39}" type="parTrans" cxnId="{3A3701BF-2415-4E6E-97F7-F9581EC08E08}">
      <dgm:prSet/>
      <dgm:spPr/>
      <dgm:t>
        <a:bodyPr/>
        <a:lstStyle/>
        <a:p>
          <a:endParaRPr lang="en-US"/>
        </a:p>
      </dgm:t>
    </dgm:pt>
    <dgm:pt modelId="{BC8395FB-2F60-4DCE-ABFC-7A3EB9D71109}" type="sibTrans" cxnId="{3A3701BF-2415-4E6E-97F7-F9581EC08E08}">
      <dgm:prSet/>
      <dgm:spPr/>
      <dgm:t>
        <a:bodyPr/>
        <a:lstStyle/>
        <a:p>
          <a:endParaRPr lang="en-US"/>
        </a:p>
      </dgm:t>
    </dgm:pt>
    <dgm:pt modelId="{C990854E-2A08-4EA1-8869-DC23992312FA}">
      <dgm:prSet/>
      <dgm:spPr/>
      <dgm:t>
        <a:bodyPr/>
        <a:lstStyle/>
        <a:p>
          <a:pPr>
            <a:lnSpc>
              <a:spcPct val="100000"/>
            </a:lnSpc>
          </a:pPr>
          <a:r>
            <a:rPr lang="en-GB" b="1" i="0"/>
            <a:t>Step 5: Selecting Diagnostic Tests</a:t>
          </a:r>
          <a:endParaRPr lang="en-US" dirty="0"/>
        </a:p>
      </dgm:t>
    </dgm:pt>
    <dgm:pt modelId="{353B2270-0777-48CD-9A6F-071E9EF26987}" type="parTrans" cxnId="{C3CB7DC7-E492-4A47-B1D8-9B7B5D3C6D67}">
      <dgm:prSet/>
      <dgm:spPr/>
      <dgm:t>
        <a:bodyPr/>
        <a:lstStyle/>
        <a:p>
          <a:endParaRPr lang="en-US"/>
        </a:p>
      </dgm:t>
    </dgm:pt>
    <dgm:pt modelId="{A7DD93AE-F5BF-4AFB-ADF6-8BB834609670}" type="sibTrans" cxnId="{C3CB7DC7-E492-4A47-B1D8-9B7B5D3C6D67}">
      <dgm:prSet/>
      <dgm:spPr/>
      <dgm:t>
        <a:bodyPr/>
        <a:lstStyle/>
        <a:p>
          <a:endParaRPr lang="en-US"/>
        </a:p>
      </dgm:t>
    </dgm:pt>
    <dgm:pt modelId="{5176F379-5BEF-41E0-9BAF-D1113F7F448B}">
      <dgm:prSet custT="1"/>
      <dgm:spPr/>
      <dgm:t>
        <a:bodyPr/>
        <a:lstStyle/>
        <a:p>
          <a:pPr>
            <a:lnSpc>
              <a:spcPct val="100000"/>
            </a:lnSpc>
          </a:pPr>
          <a:r>
            <a:rPr lang="en-GB" sz="2000" b="0" i="0"/>
            <a:t>Choose the test that will most efficiently and accurately confirm or rule out your top diagnosis.</a:t>
          </a:r>
          <a:endParaRPr lang="en-US" sz="2000" dirty="0"/>
        </a:p>
      </dgm:t>
    </dgm:pt>
    <dgm:pt modelId="{66A9559F-B0C3-4E6C-B4B5-35A2CB47216E}" type="parTrans" cxnId="{6947A638-2F85-482B-B4EF-CFA6060CBCD9}">
      <dgm:prSet/>
      <dgm:spPr/>
      <dgm:t>
        <a:bodyPr/>
        <a:lstStyle/>
        <a:p>
          <a:endParaRPr lang="en-US"/>
        </a:p>
      </dgm:t>
    </dgm:pt>
    <dgm:pt modelId="{2D550987-4228-4D62-864C-F501DE27CD21}" type="sibTrans" cxnId="{6947A638-2F85-482B-B4EF-CFA6060CBCD9}">
      <dgm:prSet/>
      <dgm:spPr/>
      <dgm:t>
        <a:bodyPr/>
        <a:lstStyle/>
        <a:p>
          <a:endParaRPr lang="en-US"/>
        </a:p>
      </dgm:t>
    </dgm:pt>
    <dgm:pt modelId="{FBB75845-9765-4A1D-B162-286E1802D6ED}">
      <dgm:prSet custT="1"/>
      <dgm:spPr/>
      <dgm:t>
        <a:bodyPr/>
        <a:lstStyle/>
        <a:p>
          <a:pPr>
            <a:lnSpc>
              <a:spcPct val="100000"/>
            </a:lnSpc>
          </a:pPr>
          <a:r>
            <a:rPr lang="en-GB" sz="2000" b="0" i="0"/>
            <a:t>Is it a bedside test? Does it require a biopsy?</a:t>
          </a:r>
          <a:endParaRPr lang="en-US" sz="2000" dirty="0"/>
        </a:p>
      </dgm:t>
    </dgm:pt>
    <dgm:pt modelId="{36B9BDC0-0A89-4F21-93A8-98966D9FACEA}" type="parTrans" cxnId="{31C98CB3-9897-4519-8DF5-7996B65D2EC6}">
      <dgm:prSet/>
      <dgm:spPr/>
      <dgm:t>
        <a:bodyPr/>
        <a:lstStyle/>
        <a:p>
          <a:endParaRPr lang="en-US"/>
        </a:p>
      </dgm:t>
    </dgm:pt>
    <dgm:pt modelId="{B9EF66A5-36EB-405A-B378-40DA3D958A4E}" type="sibTrans" cxnId="{31C98CB3-9897-4519-8DF5-7996B65D2EC6}">
      <dgm:prSet/>
      <dgm:spPr/>
      <dgm:t>
        <a:bodyPr/>
        <a:lstStyle/>
        <a:p>
          <a:endParaRPr lang="en-US"/>
        </a:p>
      </dgm:t>
    </dgm:pt>
    <dgm:pt modelId="{86A94237-8510-45B5-9F91-7B6400450799}" type="pres">
      <dgm:prSet presAssocID="{9634F2B7-4E25-4977-B05E-80EB39557EC7}" presName="root" presStyleCnt="0">
        <dgm:presLayoutVars>
          <dgm:dir/>
          <dgm:resizeHandles val="exact"/>
        </dgm:presLayoutVars>
      </dgm:prSet>
      <dgm:spPr/>
    </dgm:pt>
    <dgm:pt modelId="{C119E319-7394-4C7C-AC73-BB976F68F1EE}" type="pres">
      <dgm:prSet presAssocID="{B702E2D3-7809-4ED7-A44F-8BE11DDAFE2A}" presName="compNode" presStyleCnt="0"/>
      <dgm:spPr/>
    </dgm:pt>
    <dgm:pt modelId="{EE356748-4DF1-4EAD-87D4-A70C370B6A3F}" type="pres">
      <dgm:prSet presAssocID="{B702E2D3-7809-4ED7-A44F-8BE11DDAFE2A}" presName="bgRect" presStyleLbl="bgShp" presStyleIdx="0" presStyleCnt="2" custScaleY="127831" custLinFactNeighborX="21" custLinFactNeighborY="1692"/>
      <dgm:spPr/>
    </dgm:pt>
    <dgm:pt modelId="{94016C74-EB67-4AE5-8E75-76AFA284A312}" type="pres">
      <dgm:prSet presAssocID="{B702E2D3-7809-4ED7-A44F-8BE11DDAFE2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547AF9D6-6726-46E2-B8FA-32D35B5EC045}" type="pres">
      <dgm:prSet presAssocID="{B702E2D3-7809-4ED7-A44F-8BE11DDAFE2A}" presName="spaceRect" presStyleCnt="0"/>
      <dgm:spPr/>
    </dgm:pt>
    <dgm:pt modelId="{46CC1461-F23C-4B2A-93A5-92BA7089D4AE}" type="pres">
      <dgm:prSet presAssocID="{B702E2D3-7809-4ED7-A44F-8BE11DDAFE2A}" presName="parTx" presStyleLbl="revTx" presStyleIdx="0" presStyleCnt="4" custScaleX="99371" custLinFactNeighborX="-7425" custLinFactNeighborY="6626">
        <dgm:presLayoutVars>
          <dgm:chMax val="0"/>
          <dgm:chPref val="0"/>
        </dgm:presLayoutVars>
      </dgm:prSet>
      <dgm:spPr/>
    </dgm:pt>
    <dgm:pt modelId="{6FBE2354-1CD1-49F3-90B0-9FE24B40E7FF}" type="pres">
      <dgm:prSet presAssocID="{B702E2D3-7809-4ED7-A44F-8BE11DDAFE2A}" presName="desTx" presStyleLbl="revTx" presStyleIdx="1" presStyleCnt="4" custScaleX="103204" custLinFactNeighborX="-4008">
        <dgm:presLayoutVars/>
      </dgm:prSet>
      <dgm:spPr/>
    </dgm:pt>
    <dgm:pt modelId="{35080B25-2A58-4D53-819F-39632C8423A1}" type="pres">
      <dgm:prSet presAssocID="{8815FD33-EA14-4247-83E3-7DB32605179B}" presName="sibTrans" presStyleCnt="0"/>
      <dgm:spPr/>
    </dgm:pt>
    <dgm:pt modelId="{058066F2-9EB0-4521-AD40-A7D9535B3387}" type="pres">
      <dgm:prSet presAssocID="{C990854E-2A08-4EA1-8869-DC23992312FA}" presName="compNode" presStyleCnt="0"/>
      <dgm:spPr/>
    </dgm:pt>
    <dgm:pt modelId="{DC86E289-CEB3-42AC-B0D0-45A77C51E802}" type="pres">
      <dgm:prSet presAssocID="{C990854E-2A08-4EA1-8869-DC23992312FA}" presName="bgRect" presStyleLbl="bgShp" presStyleIdx="1" presStyleCnt="2" custScaleY="139496" custLinFactNeighborX="-1387" custLinFactNeighborY="4231"/>
      <dgm:spPr/>
    </dgm:pt>
    <dgm:pt modelId="{8AD31920-5835-4DC4-8B0F-C2D39219F3FD}" type="pres">
      <dgm:prSet presAssocID="{C990854E-2A08-4EA1-8869-DC23992312F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st tubes"/>
        </a:ext>
      </dgm:extLst>
    </dgm:pt>
    <dgm:pt modelId="{D116BCBD-47EE-48B6-B3FF-DAAAFCF41265}" type="pres">
      <dgm:prSet presAssocID="{C990854E-2A08-4EA1-8869-DC23992312FA}" presName="spaceRect" presStyleCnt="0"/>
      <dgm:spPr/>
    </dgm:pt>
    <dgm:pt modelId="{1DD5AED5-4245-4D44-B13C-12C55D885A21}" type="pres">
      <dgm:prSet presAssocID="{C990854E-2A08-4EA1-8869-DC23992312FA}" presName="parTx" presStyleLbl="revTx" presStyleIdx="2" presStyleCnt="4" custScaleX="93403" custLinFactNeighborX="-6445" custLinFactNeighborY="4231">
        <dgm:presLayoutVars>
          <dgm:chMax val="0"/>
          <dgm:chPref val="0"/>
        </dgm:presLayoutVars>
      </dgm:prSet>
      <dgm:spPr/>
    </dgm:pt>
    <dgm:pt modelId="{4C893278-1490-4F6A-9A9F-87D381E46DC4}" type="pres">
      <dgm:prSet presAssocID="{C990854E-2A08-4EA1-8869-DC23992312FA}" presName="desTx" presStyleLbl="revTx" presStyleIdx="3" presStyleCnt="4" custScaleX="107977">
        <dgm:presLayoutVars/>
      </dgm:prSet>
      <dgm:spPr/>
    </dgm:pt>
  </dgm:ptLst>
  <dgm:cxnLst>
    <dgm:cxn modelId="{6947A638-2F85-482B-B4EF-CFA6060CBCD9}" srcId="{C990854E-2A08-4EA1-8869-DC23992312FA}" destId="{5176F379-5BEF-41E0-9BAF-D1113F7F448B}" srcOrd="0" destOrd="0" parTransId="{66A9559F-B0C3-4E6C-B4B5-35A2CB47216E}" sibTransId="{2D550987-4228-4D62-864C-F501DE27CD21}"/>
    <dgm:cxn modelId="{5491E54E-AF6B-4FAC-BDA4-4F294A267970}" srcId="{9634F2B7-4E25-4977-B05E-80EB39557EC7}" destId="{B702E2D3-7809-4ED7-A44F-8BE11DDAFE2A}" srcOrd="0" destOrd="0" parTransId="{F221FBF5-C2C1-41F3-B8F8-B861B875E103}" sibTransId="{8815FD33-EA14-4247-83E3-7DB32605179B}"/>
    <dgm:cxn modelId="{8E829C55-CED8-4F88-A136-2E0025AF720E}" srcId="{B702E2D3-7809-4ED7-A44F-8BE11DDAFE2A}" destId="{DE823923-8F85-48B6-974C-D860E3CA0709}" srcOrd="0" destOrd="0" parTransId="{DA6EC1B5-5476-4C10-9735-FA2967EB4DBE}" sibTransId="{26366525-2CDB-4510-9C3F-A933BB241B8C}"/>
    <dgm:cxn modelId="{68964A56-D2D2-4DE1-9E9A-9C3E6854A3CF}" type="presOf" srcId="{C1A7FE8C-2B59-4B56-B76E-A11323E1B44D}" destId="{6FBE2354-1CD1-49F3-90B0-9FE24B40E7FF}" srcOrd="0" destOrd="1" presId="urn:microsoft.com/office/officeart/2018/2/layout/IconVerticalSolidList"/>
    <dgm:cxn modelId="{F26CA861-DB28-41F5-B11B-282E35CF151E}" type="presOf" srcId="{FBB75845-9765-4A1D-B162-286E1802D6ED}" destId="{4C893278-1490-4F6A-9A9F-87D381E46DC4}" srcOrd="0" destOrd="1" presId="urn:microsoft.com/office/officeart/2018/2/layout/IconVerticalSolidList"/>
    <dgm:cxn modelId="{21AFFE66-B802-4F0B-B359-B9C7511F37F5}" type="presOf" srcId="{DE823923-8F85-48B6-974C-D860E3CA0709}" destId="{6FBE2354-1CD1-49F3-90B0-9FE24B40E7FF}" srcOrd="0" destOrd="0" presId="urn:microsoft.com/office/officeart/2018/2/layout/IconVerticalSolidList"/>
    <dgm:cxn modelId="{8430E68F-100F-457F-BD23-D9CE564AECF7}" type="presOf" srcId="{B702E2D3-7809-4ED7-A44F-8BE11DDAFE2A}" destId="{46CC1461-F23C-4B2A-93A5-92BA7089D4AE}" srcOrd="0" destOrd="0" presId="urn:microsoft.com/office/officeart/2018/2/layout/IconVerticalSolidList"/>
    <dgm:cxn modelId="{38C4AFA1-192A-4ECD-B6D7-2CC4897ABCF4}" type="presOf" srcId="{5176F379-5BEF-41E0-9BAF-D1113F7F448B}" destId="{4C893278-1490-4F6A-9A9F-87D381E46DC4}" srcOrd="0" destOrd="0" presId="urn:microsoft.com/office/officeart/2018/2/layout/IconVerticalSolidList"/>
    <dgm:cxn modelId="{31C98CB3-9897-4519-8DF5-7996B65D2EC6}" srcId="{C990854E-2A08-4EA1-8869-DC23992312FA}" destId="{FBB75845-9765-4A1D-B162-286E1802D6ED}" srcOrd="1" destOrd="0" parTransId="{36B9BDC0-0A89-4F21-93A8-98966D9FACEA}" sibTransId="{B9EF66A5-36EB-405A-B378-40DA3D958A4E}"/>
    <dgm:cxn modelId="{2086DCB3-39F9-4D19-93F1-7D484D91798A}" type="presOf" srcId="{9634F2B7-4E25-4977-B05E-80EB39557EC7}" destId="{86A94237-8510-45B5-9F91-7B6400450799}" srcOrd="0" destOrd="0" presId="urn:microsoft.com/office/officeart/2018/2/layout/IconVerticalSolidList"/>
    <dgm:cxn modelId="{3A3701BF-2415-4E6E-97F7-F9581EC08E08}" srcId="{B702E2D3-7809-4ED7-A44F-8BE11DDAFE2A}" destId="{C1A7FE8C-2B59-4B56-B76E-A11323E1B44D}" srcOrd="1" destOrd="0" parTransId="{29BF6864-BFBE-4505-83C0-76B22003EB39}" sibTransId="{BC8395FB-2F60-4DCE-ABFC-7A3EB9D71109}"/>
    <dgm:cxn modelId="{C3CB7DC7-E492-4A47-B1D8-9B7B5D3C6D67}" srcId="{9634F2B7-4E25-4977-B05E-80EB39557EC7}" destId="{C990854E-2A08-4EA1-8869-DC23992312FA}" srcOrd="1" destOrd="0" parTransId="{353B2270-0777-48CD-9A6F-071E9EF26987}" sibTransId="{A7DD93AE-F5BF-4AFB-ADF6-8BB834609670}"/>
    <dgm:cxn modelId="{16F347C8-7DFE-4225-B650-B62F5C9BE79B}" type="presOf" srcId="{C990854E-2A08-4EA1-8869-DC23992312FA}" destId="{1DD5AED5-4245-4D44-B13C-12C55D885A21}" srcOrd="0" destOrd="0" presId="urn:microsoft.com/office/officeart/2018/2/layout/IconVerticalSolidList"/>
    <dgm:cxn modelId="{14E4CB02-0B6A-4019-AF47-35AC9A798612}" type="presParOf" srcId="{86A94237-8510-45B5-9F91-7B6400450799}" destId="{C119E319-7394-4C7C-AC73-BB976F68F1EE}" srcOrd="0" destOrd="0" presId="urn:microsoft.com/office/officeart/2018/2/layout/IconVerticalSolidList"/>
    <dgm:cxn modelId="{CDB43766-7BC1-4A9A-BE1A-ED1B84D5C5C9}" type="presParOf" srcId="{C119E319-7394-4C7C-AC73-BB976F68F1EE}" destId="{EE356748-4DF1-4EAD-87D4-A70C370B6A3F}" srcOrd="0" destOrd="0" presId="urn:microsoft.com/office/officeart/2018/2/layout/IconVerticalSolidList"/>
    <dgm:cxn modelId="{943AC37E-FD7C-4F84-B038-2E4013389445}" type="presParOf" srcId="{C119E319-7394-4C7C-AC73-BB976F68F1EE}" destId="{94016C74-EB67-4AE5-8E75-76AFA284A312}" srcOrd="1" destOrd="0" presId="urn:microsoft.com/office/officeart/2018/2/layout/IconVerticalSolidList"/>
    <dgm:cxn modelId="{D5F9CDAE-D97D-453A-8267-FBA82A3859C4}" type="presParOf" srcId="{C119E319-7394-4C7C-AC73-BB976F68F1EE}" destId="{547AF9D6-6726-46E2-B8FA-32D35B5EC045}" srcOrd="2" destOrd="0" presId="urn:microsoft.com/office/officeart/2018/2/layout/IconVerticalSolidList"/>
    <dgm:cxn modelId="{E5BA4658-3139-45F6-9994-2373CBC59C28}" type="presParOf" srcId="{C119E319-7394-4C7C-AC73-BB976F68F1EE}" destId="{46CC1461-F23C-4B2A-93A5-92BA7089D4AE}" srcOrd="3" destOrd="0" presId="urn:microsoft.com/office/officeart/2018/2/layout/IconVerticalSolidList"/>
    <dgm:cxn modelId="{4DA49086-BDA3-4AAD-83AE-05AF59FD695E}" type="presParOf" srcId="{C119E319-7394-4C7C-AC73-BB976F68F1EE}" destId="{6FBE2354-1CD1-49F3-90B0-9FE24B40E7FF}" srcOrd="4" destOrd="0" presId="urn:microsoft.com/office/officeart/2018/2/layout/IconVerticalSolidList"/>
    <dgm:cxn modelId="{C6567839-2E51-4767-A0BD-DF776CCBC146}" type="presParOf" srcId="{86A94237-8510-45B5-9F91-7B6400450799}" destId="{35080B25-2A58-4D53-819F-39632C8423A1}" srcOrd="1" destOrd="0" presId="urn:microsoft.com/office/officeart/2018/2/layout/IconVerticalSolidList"/>
    <dgm:cxn modelId="{B27429F2-2548-4A89-BDDA-66B51D72D7A5}" type="presParOf" srcId="{86A94237-8510-45B5-9F91-7B6400450799}" destId="{058066F2-9EB0-4521-AD40-A7D9535B3387}" srcOrd="2" destOrd="0" presId="urn:microsoft.com/office/officeart/2018/2/layout/IconVerticalSolidList"/>
    <dgm:cxn modelId="{FF2C9F0E-324C-4C20-9F87-4437F08D791E}" type="presParOf" srcId="{058066F2-9EB0-4521-AD40-A7D9535B3387}" destId="{DC86E289-CEB3-42AC-B0D0-45A77C51E802}" srcOrd="0" destOrd="0" presId="urn:microsoft.com/office/officeart/2018/2/layout/IconVerticalSolidList"/>
    <dgm:cxn modelId="{4D895D2F-4572-4ADF-9E8D-CCC61564C61D}" type="presParOf" srcId="{058066F2-9EB0-4521-AD40-A7D9535B3387}" destId="{8AD31920-5835-4DC4-8B0F-C2D39219F3FD}" srcOrd="1" destOrd="0" presId="urn:microsoft.com/office/officeart/2018/2/layout/IconVerticalSolidList"/>
    <dgm:cxn modelId="{4B34342D-9182-48F7-9FE3-F2E4F7FD919C}" type="presParOf" srcId="{058066F2-9EB0-4521-AD40-A7D9535B3387}" destId="{D116BCBD-47EE-48B6-B3FF-DAAAFCF41265}" srcOrd="2" destOrd="0" presId="urn:microsoft.com/office/officeart/2018/2/layout/IconVerticalSolidList"/>
    <dgm:cxn modelId="{7826CA4C-8FB8-47CF-8553-5BA819B7AB70}" type="presParOf" srcId="{058066F2-9EB0-4521-AD40-A7D9535B3387}" destId="{1DD5AED5-4245-4D44-B13C-12C55D885A21}" srcOrd="3" destOrd="0" presId="urn:microsoft.com/office/officeart/2018/2/layout/IconVerticalSolidList"/>
    <dgm:cxn modelId="{5053F845-65B9-475A-99CD-B3A7A58625BE}" type="presParOf" srcId="{058066F2-9EB0-4521-AD40-A7D9535B3387}" destId="{4C893278-1490-4F6A-9A9F-87D381E46DC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EA4388-ECE7-470A-827B-F1A17818AAA9}"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11A84F8-15CE-44F5-BCE1-9A78089ADD06}">
      <dgm:prSet custT="1"/>
      <dgm:spPr/>
      <dgm:t>
        <a:bodyPr/>
        <a:lstStyle/>
        <a:p>
          <a:r>
            <a:rPr lang="en-GB" sz="2800" b="1" i="0" dirty="0">
              <a:latin typeface="+mj-lt"/>
            </a:rPr>
            <a:t>Bedside Diagnostic Tests:</a:t>
          </a:r>
          <a:endParaRPr lang="en-US" sz="2800" dirty="0">
            <a:latin typeface="+mj-lt"/>
          </a:endParaRPr>
        </a:p>
      </dgm:t>
    </dgm:pt>
    <dgm:pt modelId="{B99A430F-A2CE-4D05-80E0-3342AD5F567A}" type="parTrans" cxnId="{6BC54AE9-78C8-4F99-AC7C-076EEA8BA085}">
      <dgm:prSet/>
      <dgm:spPr/>
      <dgm:t>
        <a:bodyPr/>
        <a:lstStyle/>
        <a:p>
          <a:endParaRPr lang="en-US"/>
        </a:p>
      </dgm:t>
    </dgm:pt>
    <dgm:pt modelId="{36C623BF-E199-4700-AD16-4A8CA2DD5E6B}" type="sibTrans" cxnId="{6BC54AE9-78C8-4F99-AC7C-076EEA8BA085}">
      <dgm:prSet/>
      <dgm:spPr/>
      <dgm:t>
        <a:bodyPr/>
        <a:lstStyle/>
        <a:p>
          <a:endParaRPr lang="en-US"/>
        </a:p>
      </dgm:t>
    </dgm:pt>
    <dgm:pt modelId="{BD342ED9-1878-4DBA-AD98-AFD46D2A6802}">
      <dgm:prSet/>
      <dgm:spPr/>
      <dgm:t>
        <a:bodyPr/>
        <a:lstStyle/>
        <a:p>
          <a:pPr>
            <a:buFont typeface="+mj-lt"/>
            <a:buAutoNum type="arabicPeriod"/>
          </a:pPr>
          <a:r>
            <a:rPr lang="en-GB" b="1" i="0" dirty="0">
              <a:effectLst/>
              <a:latin typeface="+mj-lt"/>
            </a:rPr>
            <a:t>Dermatoscopy (Dermoscopy):</a:t>
          </a:r>
          <a:r>
            <a:rPr lang="en-GB" b="0" i="0" dirty="0">
              <a:effectLst/>
              <a:latin typeface="+mj-lt"/>
            </a:rPr>
            <a:t> The Dermatologist's Stethoscope</a:t>
          </a:r>
          <a:endParaRPr lang="en-US" dirty="0">
            <a:latin typeface="+mj-lt"/>
          </a:endParaRPr>
        </a:p>
      </dgm:t>
    </dgm:pt>
    <dgm:pt modelId="{9C815E1C-E8DC-4CA0-854D-FC9C1B2E78A6}" type="parTrans" cxnId="{D5A149C1-1B75-42EB-9598-78782BC5207B}">
      <dgm:prSet/>
      <dgm:spPr/>
      <dgm:t>
        <a:bodyPr/>
        <a:lstStyle/>
        <a:p>
          <a:endParaRPr lang="en-US"/>
        </a:p>
      </dgm:t>
    </dgm:pt>
    <dgm:pt modelId="{05C10014-C1BB-4B70-985D-178FEDF532DB}" type="sibTrans" cxnId="{D5A149C1-1B75-42EB-9598-78782BC5207B}">
      <dgm:prSet/>
      <dgm:spPr/>
      <dgm:t>
        <a:bodyPr/>
        <a:lstStyle/>
        <a:p>
          <a:endParaRPr lang="en-US"/>
        </a:p>
      </dgm:t>
    </dgm:pt>
    <dgm:pt modelId="{A4FA3548-19EA-A249-B8B0-BAE2EB1F7D9D}">
      <dgm:prSet/>
      <dgm:spPr/>
      <dgm:t>
        <a:bodyPr/>
        <a:lstStyle/>
        <a:p>
          <a:pPr rtl="0">
            <a:buFont typeface="Wingdings" pitchFamily="2" charset="2"/>
            <a:buChar char="§"/>
          </a:pPr>
          <a:r>
            <a:rPr lang="en-GB" b="1" i="0" dirty="0">
              <a:effectLst/>
              <a:latin typeface="+mj-lt"/>
            </a:rPr>
            <a:t>What it is:</a:t>
          </a:r>
          <a:r>
            <a:rPr lang="en-GB" b="0" i="0" dirty="0">
              <a:effectLst/>
              <a:latin typeface="+mj-lt"/>
            </a:rPr>
            <a:t> A non-invasive tool using polarized light to visualize structures in the epidermis and superficial dermis </a:t>
          </a:r>
          <a:r>
            <a:rPr lang="en-GB" b="0" i="1" dirty="0">
              <a:effectLst/>
              <a:latin typeface="+mj-lt"/>
            </a:rPr>
            <a:t>not visible to the naked eye</a:t>
          </a:r>
          <a:r>
            <a:rPr lang="en-GB" b="0" i="0" dirty="0">
              <a:effectLst/>
              <a:latin typeface="+mj-lt"/>
            </a:rPr>
            <a:t>.</a:t>
          </a:r>
        </a:p>
      </dgm:t>
    </dgm:pt>
    <dgm:pt modelId="{F7BF58EE-6AA1-584B-A497-AC0F2779B847}" type="parTrans" cxnId="{C7DC24EE-A642-4B47-8771-A89F33609E7A}">
      <dgm:prSet/>
      <dgm:spPr/>
      <dgm:t>
        <a:bodyPr/>
        <a:lstStyle/>
        <a:p>
          <a:endParaRPr lang="en-GB"/>
        </a:p>
      </dgm:t>
    </dgm:pt>
    <dgm:pt modelId="{36B210A0-C43C-4540-B6F8-3CADCA60ED3D}" type="sibTrans" cxnId="{C7DC24EE-A642-4B47-8771-A89F33609E7A}">
      <dgm:prSet/>
      <dgm:spPr/>
      <dgm:t>
        <a:bodyPr/>
        <a:lstStyle/>
        <a:p>
          <a:endParaRPr lang="en-GB"/>
        </a:p>
      </dgm:t>
    </dgm:pt>
    <dgm:pt modelId="{2810C8B1-526F-DE42-966D-960B41EB812D}">
      <dgm:prSet/>
      <dgm:spPr/>
      <dgm:t>
        <a:bodyPr/>
        <a:lstStyle/>
        <a:p>
          <a:pPr rtl="0">
            <a:buFont typeface="Wingdings" pitchFamily="2" charset="2"/>
            <a:buChar char="§"/>
          </a:pPr>
          <a:r>
            <a:rPr lang="en-GB" b="1" i="0" dirty="0">
              <a:effectLst/>
              <a:latin typeface="+mj-lt"/>
            </a:rPr>
            <a:t>Primary Uses:</a:t>
          </a:r>
          <a:endParaRPr lang="en-GB" b="0" i="0" dirty="0">
            <a:effectLst/>
            <a:latin typeface="+mj-lt"/>
          </a:endParaRPr>
        </a:p>
      </dgm:t>
    </dgm:pt>
    <dgm:pt modelId="{FF8C74FE-593C-A246-96EF-0E19969397EB}" type="parTrans" cxnId="{0BFCC88B-FF0D-9346-A2F5-883F618DAEBE}">
      <dgm:prSet/>
      <dgm:spPr/>
      <dgm:t>
        <a:bodyPr/>
        <a:lstStyle/>
        <a:p>
          <a:endParaRPr lang="en-GB"/>
        </a:p>
      </dgm:t>
    </dgm:pt>
    <dgm:pt modelId="{A1796EA3-30AF-224B-9941-09FD85B0DB78}" type="sibTrans" cxnId="{0BFCC88B-FF0D-9346-A2F5-883F618DAEBE}">
      <dgm:prSet/>
      <dgm:spPr/>
      <dgm:t>
        <a:bodyPr/>
        <a:lstStyle/>
        <a:p>
          <a:endParaRPr lang="en-GB"/>
        </a:p>
      </dgm:t>
    </dgm:pt>
    <dgm:pt modelId="{82E6A4C6-AC1B-B341-B187-0148BD611F84}">
      <dgm:prSet/>
      <dgm:spPr/>
      <dgm:t>
        <a:bodyPr/>
        <a:lstStyle/>
        <a:p>
          <a:pPr rtl="0">
            <a:buFont typeface="Arial" panose="020B0604020202020204" pitchFamily="34" charset="0"/>
            <a:buChar char="•"/>
          </a:pPr>
          <a:r>
            <a:rPr lang="en-GB" b="1" i="0" dirty="0">
              <a:effectLst/>
              <a:latin typeface="+mj-lt"/>
            </a:rPr>
            <a:t>Pigmented Lesions:</a:t>
          </a:r>
          <a:r>
            <a:rPr lang="en-GB" b="0" i="0" dirty="0">
              <a:effectLst/>
              <a:latin typeface="+mj-lt"/>
            </a:rPr>
            <a:t> Differentiating benign nevi from melanoma using patterns (pigment network, streaks, blue-white veil).</a:t>
          </a:r>
        </a:p>
      </dgm:t>
    </dgm:pt>
    <dgm:pt modelId="{6CFF1DEE-9C53-ED4F-B284-79715E173414}" type="parTrans" cxnId="{4E3A84DC-5F12-214E-AA54-DED40BFD3F5C}">
      <dgm:prSet/>
      <dgm:spPr/>
      <dgm:t>
        <a:bodyPr/>
        <a:lstStyle/>
        <a:p>
          <a:endParaRPr lang="en-GB"/>
        </a:p>
      </dgm:t>
    </dgm:pt>
    <dgm:pt modelId="{BC64C9D5-BAB5-4E47-A8C4-654A83F45237}" type="sibTrans" cxnId="{4E3A84DC-5F12-214E-AA54-DED40BFD3F5C}">
      <dgm:prSet/>
      <dgm:spPr/>
      <dgm:t>
        <a:bodyPr/>
        <a:lstStyle/>
        <a:p>
          <a:endParaRPr lang="en-GB"/>
        </a:p>
      </dgm:t>
    </dgm:pt>
    <dgm:pt modelId="{8C136465-DF25-6D44-AA02-33E7FA81F089}">
      <dgm:prSet/>
      <dgm:spPr/>
      <dgm:t>
        <a:bodyPr/>
        <a:lstStyle/>
        <a:p>
          <a:pPr rtl="0">
            <a:buFont typeface="Arial" panose="020B0604020202020204" pitchFamily="34" charset="0"/>
            <a:buChar char="•"/>
          </a:pPr>
          <a:r>
            <a:rPr lang="en-GB" b="1" i="0" dirty="0">
              <a:effectLst/>
              <a:latin typeface="+mj-lt"/>
            </a:rPr>
            <a:t>Non-Pigmented Lesions:</a:t>
          </a:r>
          <a:r>
            <a:rPr lang="en-GB" b="0" i="0" dirty="0">
              <a:effectLst/>
              <a:latin typeface="+mj-lt"/>
            </a:rPr>
            <a:t> Diagnosing basal cell carcinoma (arborizing vessels), sebaceous hyperplasia (yellow globules with crown vessels), and vascular lesions.</a:t>
          </a:r>
        </a:p>
      </dgm:t>
    </dgm:pt>
    <dgm:pt modelId="{6390DEB6-AD2C-F246-8645-B785BA59E1AE}" type="parTrans" cxnId="{AFD03292-7EF2-F94B-A8F8-4AD31C947555}">
      <dgm:prSet/>
      <dgm:spPr/>
      <dgm:t>
        <a:bodyPr/>
        <a:lstStyle/>
        <a:p>
          <a:endParaRPr lang="en-GB"/>
        </a:p>
      </dgm:t>
    </dgm:pt>
    <dgm:pt modelId="{2C81EBE4-FE3F-1048-851D-3B348CD5F53F}" type="sibTrans" cxnId="{AFD03292-7EF2-F94B-A8F8-4AD31C947555}">
      <dgm:prSet/>
      <dgm:spPr/>
      <dgm:t>
        <a:bodyPr/>
        <a:lstStyle/>
        <a:p>
          <a:endParaRPr lang="en-GB"/>
        </a:p>
      </dgm:t>
    </dgm:pt>
    <dgm:pt modelId="{02DFF6EB-5DBE-2D41-8BB7-8FD52C8AAC95}">
      <dgm:prSet/>
      <dgm:spPr/>
      <dgm:t>
        <a:bodyPr/>
        <a:lstStyle/>
        <a:p>
          <a:pPr rtl="0">
            <a:buFont typeface="Wingdings" pitchFamily="2" charset="2"/>
            <a:buChar char="§"/>
          </a:pPr>
          <a:r>
            <a:rPr lang="en-GB" b="1" i="0" dirty="0">
              <a:effectLst/>
              <a:latin typeface="+mj-lt"/>
            </a:rPr>
            <a:t>Benefit:</a:t>
          </a:r>
          <a:r>
            <a:rPr lang="en-GB" b="0" i="0" dirty="0">
              <a:effectLst/>
              <a:latin typeface="+mj-lt"/>
            </a:rPr>
            <a:t> Significantly increases diagnostic accuracy for skin cancer and reduces unnecessary biopsies.</a:t>
          </a:r>
        </a:p>
      </dgm:t>
    </dgm:pt>
    <dgm:pt modelId="{7F55A767-041E-C94E-BD36-EC648CBAC91B}" type="parTrans" cxnId="{EB776C8E-B85D-A94F-8D8D-A62F7CAFBFC2}">
      <dgm:prSet/>
      <dgm:spPr/>
      <dgm:t>
        <a:bodyPr/>
        <a:lstStyle/>
        <a:p>
          <a:endParaRPr lang="en-GB"/>
        </a:p>
      </dgm:t>
    </dgm:pt>
    <dgm:pt modelId="{844860A0-D535-D346-9039-829BEDE46256}" type="sibTrans" cxnId="{EB776C8E-B85D-A94F-8D8D-A62F7CAFBFC2}">
      <dgm:prSet/>
      <dgm:spPr/>
      <dgm:t>
        <a:bodyPr/>
        <a:lstStyle/>
        <a:p>
          <a:endParaRPr lang="en-GB"/>
        </a:p>
      </dgm:t>
    </dgm:pt>
    <dgm:pt modelId="{9A4665C0-3A95-7041-88D9-BC6D973DC0AA}" type="pres">
      <dgm:prSet presAssocID="{DEEA4388-ECE7-470A-827B-F1A17818AAA9}" presName="linear" presStyleCnt="0">
        <dgm:presLayoutVars>
          <dgm:dir/>
          <dgm:animLvl val="lvl"/>
          <dgm:resizeHandles val="exact"/>
        </dgm:presLayoutVars>
      </dgm:prSet>
      <dgm:spPr/>
    </dgm:pt>
    <dgm:pt modelId="{F02C24EB-807B-9E44-8DA4-A1AF8791D8B2}" type="pres">
      <dgm:prSet presAssocID="{711A84F8-15CE-44F5-BCE1-9A78089ADD06}" presName="parentLin" presStyleCnt="0"/>
      <dgm:spPr/>
    </dgm:pt>
    <dgm:pt modelId="{67B8EC4F-B42A-5549-A658-5DDC2B4EA959}" type="pres">
      <dgm:prSet presAssocID="{711A84F8-15CE-44F5-BCE1-9A78089ADD06}" presName="parentLeftMargin" presStyleLbl="node1" presStyleIdx="0" presStyleCnt="1"/>
      <dgm:spPr/>
    </dgm:pt>
    <dgm:pt modelId="{98AF2CCB-7424-1C44-A59B-ECE7AC1AA08F}" type="pres">
      <dgm:prSet presAssocID="{711A84F8-15CE-44F5-BCE1-9A78089ADD06}" presName="parentText" presStyleLbl="node1" presStyleIdx="0" presStyleCnt="1">
        <dgm:presLayoutVars>
          <dgm:chMax val="0"/>
          <dgm:bulletEnabled val="1"/>
        </dgm:presLayoutVars>
      </dgm:prSet>
      <dgm:spPr/>
    </dgm:pt>
    <dgm:pt modelId="{7B8C1A7C-485A-BD45-9319-A42EDEA62E02}" type="pres">
      <dgm:prSet presAssocID="{711A84F8-15CE-44F5-BCE1-9A78089ADD06}" presName="negativeSpace" presStyleCnt="0"/>
      <dgm:spPr/>
    </dgm:pt>
    <dgm:pt modelId="{AF9D4A5B-66C9-D547-8A6E-7AD34FB34397}" type="pres">
      <dgm:prSet presAssocID="{711A84F8-15CE-44F5-BCE1-9A78089ADD06}" presName="childText" presStyleLbl="conFgAcc1" presStyleIdx="0" presStyleCnt="1" custScaleY="111611">
        <dgm:presLayoutVars>
          <dgm:bulletEnabled val="1"/>
        </dgm:presLayoutVars>
      </dgm:prSet>
      <dgm:spPr/>
    </dgm:pt>
  </dgm:ptLst>
  <dgm:cxnLst>
    <dgm:cxn modelId="{96AE1C02-CF85-5449-BF61-A04C37806E85}" type="presOf" srcId="{711A84F8-15CE-44F5-BCE1-9A78089ADD06}" destId="{98AF2CCB-7424-1C44-A59B-ECE7AC1AA08F}" srcOrd="1" destOrd="0" presId="urn:microsoft.com/office/officeart/2005/8/layout/list1"/>
    <dgm:cxn modelId="{E6990D12-0F14-F44A-8A6D-AA847A3AF1A0}" type="presOf" srcId="{02DFF6EB-5DBE-2D41-8BB7-8FD52C8AAC95}" destId="{AF9D4A5B-66C9-D547-8A6E-7AD34FB34397}" srcOrd="0" destOrd="5" presId="urn:microsoft.com/office/officeart/2005/8/layout/list1"/>
    <dgm:cxn modelId="{1ABAB946-D72A-424A-ABDF-1A90FA2FDF1F}" type="presOf" srcId="{2810C8B1-526F-DE42-966D-960B41EB812D}" destId="{AF9D4A5B-66C9-D547-8A6E-7AD34FB34397}" srcOrd="0" destOrd="2" presId="urn:microsoft.com/office/officeart/2005/8/layout/list1"/>
    <dgm:cxn modelId="{471D796D-95C3-C242-9E54-7B6238CE597A}" type="presOf" srcId="{A4FA3548-19EA-A249-B8B0-BAE2EB1F7D9D}" destId="{AF9D4A5B-66C9-D547-8A6E-7AD34FB34397}" srcOrd="0" destOrd="1" presId="urn:microsoft.com/office/officeart/2005/8/layout/list1"/>
    <dgm:cxn modelId="{68686B77-5BBB-C649-8A68-E26A09F7797C}" type="presOf" srcId="{711A84F8-15CE-44F5-BCE1-9A78089ADD06}" destId="{67B8EC4F-B42A-5549-A658-5DDC2B4EA959}" srcOrd="0" destOrd="0" presId="urn:microsoft.com/office/officeart/2005/8/layout/list1"/>
    <dgm:cxn modelId="{C86F1E89-78AF-4041-9EA8-FD80622C895F}" type="presOf" srcId="{DEEA4388-ECE7-470A-827B-F1A17818AAA9}" destId="{9A4665C0-3A95-7041-88D9-BC6D973DC0AA}" srcOrd="0" destOrd="0" presId="urn:microsoft.com/office/officeart/2005/8/layout/list1"/>
    <dgm:cxn modelId="{0BFCC88B-FF0D-9346-A2F5-883F618DAEBE}" srcId="{711A84F8-15CE-44F5-BCE1-9A78089ADD06}" destId="{2810C8B1-526F-DE42-966D-960B41EB812D}" srcOrd="2" destOrd="0" parTransId="{FF8C74FE-593C-A246-96EF-0E19969397EB}" sibTransId="{A1796EA3-30AF-224B-9941-09FD85B0DB78}"/>
    <dgm:cxn modelId="{EB776C8E-B85D-A94F-8D8D-A62F7CAFBFC2}" srcId="{711A84F8-15CE-44F5-BCE1-9A78089ADD06}" destId="{02DFF6EB-5DBE-2D41-8BB7-8FD52C8AAC95}" srcOrd="3" destOrd="0" parTransId="{7F55A767-041E-C94E-BD36-EC648CBAC91B}" sibTransId="{844860A0-D535-D346-9039-829BEDE46256}"/>
    <dgm:cxn modelId="{AFD03292-7EF2-F94B-A8F8-4AD31C947555}" srcId="{2810C8B1-526F-DE42-966D-960B41EB812D}" destId="{8C136465-DF25-6D44-AA02-33E7FA81F089}" srcOrd="1" destOrd="0" parTransId="{6390DEB6-AD2C-F246-8645-B785BA59E1AE}" sibTransId="{2C81EBE4-FE3F-1048-851D-3B348CD5F53F}"/>
    <dgm:cxn modelId="{2A565BA3-DE95-A546-91F2-6CDC96696279}" type="presOf" srcId="{82E6A4C6-AC1B-B341-B187-0148BD611F84}" destId="{AF9D4A5B-66C9-D547-8A6E-7AD34FB34397}" srcOrd="0" destOrd="3" presId="urn:microsoft.com/office/officeart/2005/8/layout/list1"/>
    <dgm:cxn modelId="{401FD6B8-931F-C845-88AD-990008F29AC9}" type="presOf" srcId="{8C136465-DF25-6D44-AA02-33E7FA81F089}" destId="{AF9D4A5B-66C9-D547-8A6E-7AD34FB34397}" srcOrd="0" destOrd="4" presId="urn:microsoft.com/office/officeart/2005/8/layout/list1"/>
    <dgm:cxn modelId="{D5A149C1-1B75-42EB-9598-78782BC5207B}" srcId="{711A84F8-15CE-44F5-BCE1-9A78089ADD06}" destId="{BD342ED9-1878-4DBA-AD98-AFD46D2A6802}" srcOrd="0" destOrd="0" parTransId="{9C815E1C-E8DC-4CA0-854D-FC9C1B2E78A6}" sibTransId="{05C10014-C1BB-4B70-985D-178FEDF532DB}"/>
    <dgm:cxn modelId="{4E3A84DC-5F12-214E-AA54-DED40BFD3F5C}" srcId="{2810C8B1-526F-DE42-966D-960B41EB812D}" destId="{82E6A4C6-AC1B-B341-B187-0148BD611F84}" srcOrd="0" destOrd="0" parTransId="{6CFF1DEE-9C53-ED4F-B284-79715E173414}" sibTransId="{BC64C9D5-BAB5-4E47-A8C4-654A83F45237}"/>
    <dgm:cxn modelId="{6BC54AE9-78C8-4F99-AC7C-076EEA8BA085}" srcId="{DEEA4388-ECE7-470A-827B-F1A17818AAA9}" destId="{711A84F8-15CE-44F5-BCE1-9A78089ADD06}" srcOrd="0" destOrd="0" parTransId="{B99A430F-A2CE-4D05-80E0-3342AD5F567A}" sibTransId="{36C623BF-E199-4700-AD16-4A8CA2DD5E6B}"/>
    <dgm:cxn modelId="{C7DC24EE-A642-4B47-8771-A89F33609E7A}" srcId="{711A84F8-15CE-44F5-BCE1-9A78089ADD06}" destId="{A4FA3548-19EA-A249-B8B0-BAE2EB1F7D9D}" srcOrd="1" destOrd="0" parTransId="{F7BF58EE-6AA1-584B-A497-AC0F2779B847}" sibTransId="{36B210A0-C43C-4540-B6F8-3CADCA60ED3D}"/>
    <dgm:cxn modelId="{783D75EF-9D1E-D34A-882F-DBFC0B982A00}" type="presOf" srcId="{BD342ED9-1878-4DBA-AD98-AFD46D2A6802}" destId="{AF9D4A5B-66C9-D547-8A6E-7AD34FB34397}" srcOrd="0" destOrd="0" presId="urn:microsoft.com/office/officeart/2005/8/layout/list1"/>
    <dgm:cxn modelId="{B20F888D-5F85-D445-9D87-1D96B927664C}" type="presParOf" srcId="{9A4665C0-3A95-7041-88D9-BC6D973DC0AA}" destId="{F02C24EB-807B-9E44-8DA4-A1AF8791D8B2}" srcOrd="0" destOrd="0" presId="urn:microsoft.com/office/officeart/2005/8/layout/list1"/>
    <dgm:cxn modelId="{577C10E4-9717-2142-BAC9-AB4CDA601312}" type="presParOf" srcId="{F02C24EB-807B-9E44-8DA4-A1AF8791D8B2}" destId="{67B8EC4F-B42A-5549-A658-5DDC2B4EA959}" srcOrd="0" destOrd="0" presId="urn:microsoft.com/office/officeart/2005/8/layout/list1"/>
    <dgm:cxn modelId="{77BBC1C9-93A2-4940-B21B-17668FE50BC6}" type="presParOf" srcId="{F02C24EB-807B-9E44-8DA4-A1AF8791D8B2}" destId="{98AF2CCB-7424-1C44-A59B-ECE7AC1AA08F}" srcOrd="1" destOrd="0" presId="urn:microsoft.com/office/officeart/2005/8/layout/list1"/>
    <dgm:cxn modelId="{33F736B9-647C-E74F-81C7-E50917A6C419}" type="presParOf" srcId="{9A4665C0-3A95-7041-88D9-BC6D973DC0AA}" destId="{7B8C1A7C-485A-BD45-9319-A42EDEA62E02}" srcOrd="1" destOrd="0" presId="urn:microsoft.com/office/officeart/2005/8/layout/list1"/>
    <dgm:cxn modelId="{81B3BDFC-FFD9-5A49-BD12-4017721E0ABA}" type="presParOf" srcId="{9A4665C0-3A95-7041-88D9-BC6D973DC0AA}" destId="{AF9D4A5B-66C9-D547-8A6E-7AD34FB3439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C62450-5CA7-44C3-8574-0BF655FC2BB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9B6E09D-7EB7-48BB-AB29-0BBC259E6E71}">
      <dgm:prSet/>
      <dgm:spPr/>
      <dgm:t>
        <a:bodyPr/>
        <a:lstStyle/>
        <a:p>
          <a:pPr>
            <a:lnSpc>
              <a:spcPct val="100000"/>
            </a:lnSpc>
          </a:pPr>
          <a:r>
            <a:rPr lang="en-GB" b="0" i="0" dirty="0"/>
            <a:t>(A) Hypopigmented nodule on the back of a 72-year-old man viewed with the unaided eye. </a:t>
          </a:r>
          <a:endParaRPr lang="en-US" dirty="0"/>
        </a:p>
      </dgm:t>
    </dgm:pt>
    <dgm:pt modelId="{97FCD335-690A-488A-8529-D22F483CE1A6}" type="parTrans" cxnId="{CC8DE9B9-8E98-42EE-86C7-8F8BD16FB357}">
      <dgm:prSet/>
      <dgm:spPr/>
      <dgm:t>
        <a:bodyPr/>
        <a:lstStyle/>
        <a:p>
          <a:endParaRPr lang="en-US"/>
        </a:p>
      </dgm:t>
    </dgm:pt>
    <dgm:pt modelId="{AB067752-68E0-4A53-A77B-A9E164644194}" type="sibTrans" cxnId="{CC8DE9B9-8E98-42EE-86C7-8F8BD16FB357}">
      <dgm:prSet/>
      <dgm:spPr/>
      <dgm:t>
        <a:bodyPr/>
        <a:lstStyle/>
        <a:p>
          <a:endParaRPr lang="en-US"/>
        </a:p>
      </dgm:t>
    </dgm:pt>
    <dgm:pt modelId="{138FCAFA-9C19-4523-BD1A-0D29E1A8C295}">
      <dgm:prSet/>
      <dgm:spPr/>
      <dgm:t>
        <a:bodyPr/>
        <a:lstStyle/>
        <a:p>
          <a:pPr>
            <a:lnSpc>
              <a:spcPct val="100000"/>
            </a:lnSpc>
          </a:pPr>
          <a:r>
            <a:rPr lang="en-GB" b="0" i="0" dirty="0"/>
            <a:t>A Dermatoscopic examination of the lesion (B) shows ulceration with serum crusts and adherent fibers. Central grey colour surrounded by white lines and coiled vessels allows the differential diagnosis of an amelanotic melanoma.</a:t>
          </a:r>
          <a:endParaRPr lang="en-US" dirty="0"/>
        </a:p>
      </dgm:t>
    </dgm:pt>
    <dgm:pt modelId="{39C93270-E4A8-4320-ADDF-AD24A191A69F}" type="parTrans" cxnId="{7FF1DA45-28CF-45B1-9468-60DA9A144970}">
      <dgm:prSet/>
      <dgm:spPr/>
      <dgm:t>
        <a:bodyPr/>
        <a:lstStyle/>
        <a:p>
          <a:endParaRPr lang="en-US"/>
        </a:p>
      </dgm:t>
    </dgm:pt>
    <dgm:pt modelId="{BA136A37-55B7-45F6-85D6-1029B8B07770}" type="sibTrans" cxnId="{7FF1DA45-28CF-45B1-9468-60DA9A144970}">
      <dgm:prSet/>
      <dgm:spPr/>
      <dgm:t>
        <a:bodyPr/>
        <a:lstStyle/>
        <a:p>
          <a:endParaRPr lang="en-US"/>
        </a:p>
      </dgm:t>
    </dgm:pt>
    <dgm:pt modelId="{82F16DAF-CC45-44D4-9B42-90C9C3953BD1}" type="pres">
      <dgm:prSet presAssocID="{4BC62450-5CA7-44C3-8574-0BF655FC2BB9}" presName="root" presStyleCnt="0">
        <dgm:presLayoutVars>
          <dgm:dir/>
          <dgm:resizeHandles val="exact"/>
        </dgm:presLayoutVars>
      </dgm:prSet>
      <dgm:spPr/>
    </dgm:pt>
    <dgm:pt modelId="{74AEF61E-C049-4B87-9745-3C867F50D4B7}" type="pres">
      <dgm:prSet presAssocID="{C9B6E09D-7EB7-48BB-AB29-0BBC259E6E71}" presName="compNode" presStyleCnt="0"/>
      <dgm:spPr/>
    </dgm:pt>
    <dgm:pt modelId="{47E4EFC6-96CB-432C-B35E-DC26D968EF2E}" type="pres">
      <dgm:prSet presAssocID="{C9B6E09D-7EB7-48BB-AB29-0BBC259E6E71}" presName="bgRect" presStyleLbl="bgShp" presStyleIdx="0" presStyleCnt="2"/>
      <dgm:spPr/>
    </dgm:pt>
    <dgm:pt modelId="{08066049-1F70-44A9-A0F5-1326CB9A092C}" type="pres">
      <dgm:prSet presAssocID="{C9B6E09D-7EB7-48BB-AB29-0BBC259E6E7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s"/>
        </a:ext>
      </dgm:extLst>
    </dgm:pt>
    <dgm:pt modelId="{2024F89B-BB02-4B07-8ABA-C26812447C86}" type="pres">
      <dgm:prSet presAssocID="{C9B6E09D-7EB7-48BB-AB29-0BBC259E6E71}" presName="spaceRect" presStyleCnt="0"/>
      <dgm:spPr/>
    </dgm:pt>
    <dgm:pt modelId="{06BA4CB7-AA56-4334-AF5E-7747D102298F}" type="pres">
      <dgm:prSet presAssocID="{C9B6E09D-7EB7-48BB-AB29-0BBC259E6E71}" presName="parTx" presStyleLbl="revTx" presStyleIdx="0" presStyleCnt="2" custScaleY="83730">
        <dgm:presLayoutVars>
          <dgm:chMax val="0"/>
          <dgm:chPref val="0"/>
        </dgm:presLayoutVars>
      </dgm:prSet>
      <dgm:spPr/>
    </dgm:pt>
    <dgm:pt modelId="{201B3FE0-0423-4511-957E-1C819F449E0E}" type="pres">
      <dgm:prSet presAssocID="{AB067752-68E0-4A53-A77B-A9E164644194}" presName="sibTrans" presStyleCnt="0"/>
      <dgm:spPr/>
    </dgm:pt>
    <dgm:pt modelId="{E665110B-78D3-4125-9627-4F66F2CFC418}" type="pres">
      <dgm:prSet presAssocID="{138FCAFA-9C19-4523-BD1A-0D29E1A8C295}" presName="compNode" presStyleCnt="0"/>
      <dgm:spPr/>
    </dgm:pt>
    <dgm:pt modelId="{EA197685-46FD-457D-ACB2-413B3C00EBEC}" type="pres">
      <dgm:prSet presAssocID="{138FCAFA-9C19-4523-BD1A-0D29E1A8C295}" presName="bgRect" presStyleLbl="bgShp" presStyleIdx="1" presStyleCnt="2"/>
      <dgm:spPr/>
    </dgm:pt>
    <dgm:pt modelId="{07058B5C-5182-4367-ADB7-3A9F7A078DD3}" type="pres">
      <dgm:prSet presAssocID="{138FCAFA-9C19-4523-BD1A-0D29E1A8C2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croscope"/>
        </a:ext>
      </dgm:extLst>
    </dgm:pt>
    <dgm:pt modelId="{1D65F8A0-451B-486E-9C8B-D8ACE0CAE7A3}" type="pres">
      <dgm:prSet presAssocID="{138FCAFA-9C19-4523-BD1A-0D29E1A8C295}" presName="spaceRect" presStyleCnt="0"/>
      <dgm:spPr/>
    </dgm:pt>
    <dgm:pt modelId="{7C1D158F-25D0-4989-B1EB-18CAF17FC43D}" type="pres">
      <dgm:prSet presAssocID="{138FCAFA-9C19-4523-BD1A-0D29E1A8C295}" presName="parTx" presStyleLbl="revTx" presStyleIdx="1" presStyleCnt="2">
        <dgm:presLayoutVars>
          <dgm:chMax val="0"/>
          <dgm:chPref val="0"/>
        </dgm:presLayoutVars>
      </dgm:prSet>
      <dgm:spPr/>
    </dgm:pt>
  </dgm:ptLst>
  <dgm:cxnLst>
    <dgm:cxn modelId="{C1AD9413-C76C-4B05-8CE5-752AF9935A42}" type="presOf" srcId="{C9B6E09D-7EB7-48BB-AB29-0BBC259E6E71}" destId="{06BA4CB7-AA56-4334-AF5E-7747D102298F}" srcOrd="0" destOrd="0" presId="urn:microsoft.com/office/officeart/2018/2/layout/IconVerticalSolidList"/>
    <dgm:cxn modelId="{7AE69020-64B1-4656-AC58-AA1C8A9E1756}" type="presOf" srcId="{4BC62450-5CA7-44C3-8574-0BF655FC2BB9}" destId="{82F16DAF-CC45-44D4-9B42-90C9C3953BD1}" srcOrd="0" destOrd="0" presId="urn:microsoft.com/office/officeart/2018/2/layout/IconVerticalSolidList"/>
    <dgm:cxn modelId="{FCE43F27-A318-4043-807B-06682E1EC012}" type="presOf" srcId="{138FCAFA-9C19-4523-BD1A-0D29E1A8C295}" destId="{7C1D158F-25D0-4989-B1EB-18CAF17FC43D}" srcOrd="0" destOrd="0" presId="urn:microsoft.com/office/officeart/2018/2/layout/IconVerticalSolidList"/>
    <dgm:cxn modelId="{7FF1DA45-28CF-45B1-9468-60DA9A144970}" srcId="{4BC62450-5CA7-44C3-8574-0BF655FC2BB9}" destId="{138FCAFA-9C19-4523-BD1A-0D29E1A8C295}" srcOrd="1" destOrd="0" parTransId="{39C93270-E4A8-4320-ADDF-AD24A191A69F}" sibTransId="{BA136A37-55B7-45F6-85D6-1029B8B07770}"/>
    <dgm:cxn modelId="{CC8DE9B9-8E98-42EE-86C7-8F8BD16FB357}" srcId="{4BC62450-5CA7-44C3-8574-0BF655FC2BB9}" destId="{C9B6E09D-7EB7-48BB-AB29-0BBC259E6E71}" srcOrd="0" destOrd="0" parTransId="{97FCD335-690A-488A-8529-D22F483CE1A6}" sibTransId="{AB067752-68E0-4A53-A77B-A9E164644194}"/>
    <dgm:cxn modelId="{8D483ADE-A49B-456B-A5F9-7B7CB55FB215}" type="presParOf" srcId="{82F16DAF-CC45-44D4-9B42-90C9C3953BD1}" destId="{74AEF61E-C049-4B87-9745-3C867F50D4B7}" srcOrd="0" destOrd="0" presId="urn:microsoft.com/office/officeart/2018/2/layout/IconVerticalSolidList"/>
    <dgm:cxn modelId="{FAF53402-96DB-4EE0-8564-01CAC470BAD4}" type="presParOf" srcId="{74AEF61E-C049-4B87-9745-3C867F50D4B7}" destId="{47E4EFC6-96CB-432C-B35E-DC26D968EF2E}" srcOrd="0" destOrd="0" presId="urn:microsoft.com/office/officeart/2018/2/layout/IconVerticalSolidList"/>
    <dgm:cxn modelId="{39E4BC33-CAAB-4193-8FA1-CA895C75BCC1}" type="presParOf" srcId="{74AEF61E-C049-4B87-9745-3C867F50D4B7}" destId="{08066049-1F70-44A9-A0F5-1326CB9A092C}" srcOrd="1" destOrd="0" presId="urn:microsoft.com/office/officeart/2018/2/layout/IconVerticalSolidList"/>
    <dgm:cxn modelId="{8242F5EC-1A78-42BE-A94D-E127DE5C3D9E}" type="presParOf" srcId="{74AEF61E-C049-4B87-9745-3C867F50D4B7}" destId="{2024F89B-BB02-4B07-8ABA-C26812447C86}" srcOrd="2" destOrd="0" presId="urn:microsoft.com/office/officeart/2018/2/layout/IconVerticalSolidList"/>
    <dgm:cxn modelId="{A9B8D21D-6535-449A-922A-1F74B54F75CC}" type="presParOf" srcId="{74AEF61E-C049-4B87-9745-3C867F50D4B7}" destId="{06BA4CB7-AA56-4334-AF5E-7747D102298F}" srcOrd="3" destOrd="0" presId="urn:microsoft.com/office/officeart/2018/2/layout/IconVerticalSolidList"/>
    <dgm:cxn modelId="{7F0A5B10-D8C7-48C6-9DFD-2779D3DE35DD}" type="presParOf" srcId="{82F16DAF-CC45-44D4-9B42-90C9C3953BD1}" destId="{201B3FE0-0423-4511-957E-1C819F449E0E}" srcOrd="1" destOrd="0" presId="urn:microsoft.com/office/officeart/2018/2/layout/IconVerticalSolidList"/>
    <dgm:cxn modelId="{849A7B6F-D390-4228-B290-B45FB6BE9062}" type="presParOf" srcId="{82F16DAF-CC45-44D4-9B42-90C9C3953BD1}" destId="{E665110B-78D3-4125-9627-4F66F2CFC418}" srcOrd="2" destOrd="0" presId="urn:microsoft.com/office/officeart/2018/2/layout/IconVerticalSolidList"/>
    <dgm:cxn modelId="{3560C4AA-6A3C-4975-8369-BACBE4ACC902}" type="presParOf" srcId="{E665110B-78D3-4125-9627-4F66F2CFC418}" destId="{EA197685-46FD-457D-ACB2-413B3C00EBEC}" srcOrd="0" destOrd="0" presId="urn:microsoft.com/office/officeart/2018/2/layout/IconVerticalSolidList"/>
    <dgm:cxn modelId="{9D753760-15F9-44FA-BDAF-E0F604444F05}" type="presParOf" srcId="{E665110B-78D3-4125-9627-4F66F2CFC418}" destId="{07058B5C-5182-4367-ADB7-3A9F7A078DD3}" srcOrd="1" destOrd="0" presId="urn:microsoft.com/office/officeart/2018/2/layout/IconVerticalSolidList"/>
    <dgm:cxn modelId="{CF441E9A-A983-430D-85A8-9A7698D82CC9}" type="presParOf" srcId="{E665110B-78D3-4125-9627-4F66F2CFC418}" destId="{1D65F8A0-451B-486E-9C8B-D8ACE0CAE7A3}" srcOrd="2" destOrd="0" presId="urn:microsoft.com/office/officeart/2018/2/layout/IconVerticalSolidList"/>
    <dgm:cxn modelId="{4876CDA4-F187-4F0F-A9C2-43C7F56A1D10}" type="presParOf" srcId="{E665110B-78D3-4125-9627-4F66F2CFC418}" destId="{7C1D158F-25D0-4989-B1EB-18CAF17FC43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EA4388-ECE7-470A-827B-F1A17818AAA9}"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11A84F8-15CE-44F5-BCE1-9A78089ADD06}">
      <dgm:prSet/>
      <dgm:spPr/>
      <dgm:t>
        <a:bodyPr/>
        <a:lstStyle/>
        <a:p>
          <a:r>
            <a:rPr lang="en-GB" b="1" i="0" dirty="0">
              <a:latin typeface="+mj-lt"/>
            </a:rPr>
            <a:t>Bedside Diagnostic Tests:</a:t>
          </a:r>
          <a:endParaRPr lang="en-US" dirty="0">
            <a:latin typeface="+mj-lt"/>
          </a:endParaRPr>
        </a:p>
      </dgm:t>
    </dgm:pt>
    <dgm:pt modelId="{B99A430F-A2CE-4D05-80E0-3342AD5F567A}" type="parTrans" cxnId="{6BC54AE9-78C8-4F99-AC7C-076EEA8BA085}">
      <dgm:prSet/>
      <dgm:spPr/>
      <dgm:t>
        <a:bodyPr/>
        <a:lstStyle/>
        <a:p>
          <a:endParaRPr lang="en-US"/>
        </a:p>
      </dgm:t>
    </dgm:pt>
    <dgm:pt modelId="{36C623BF-E199-4700-AD16-4A8CA2DD5E6B}" type="sibTrans" cxnId="{6BC54AE9-78C8-4F99-AC7C-076EEA8BA085}">
      <dgm:prSet/>
      <dgm:spPr/>
      <dgm:t>
        <a:bodyPr/>
        <a:lstStyle/>
        <a:p>
          <a:endParaRPr lang="en-US"/>
        </a:p>
      </dgm:t>
    </dgm:pt>
    <dgm:pt modelId="{BD342ED9-1878-4DBA-AD98-AFD46D2A6802}">
      <dgm:prSet/>
      <dgm:spPr/>
      <dgm:t>
        <a:bodyPr/>
        <a:lstStyle/>
        <a:p>
          <a:pPr>
            <a:buFont typeface="+mj-lt"/>
            <a:buAutoNum type="arabicPeriod" startAt="2"/>
          </a:pPr>
          <a:r>
            <a:rPr lang="en-GB" b="1" i="0" dirty="0">
              <a:latin typeface="+mj-lt"/>
            </a:rPr>
            <a:t>Wood's Lamp (UVA Light, 365 nm)</a:t>
          </a:r>
          <a:endParaRPr lang="en-US" dirty="0">
            <a:latin typeface="+mj-lt"/>
          </a:endParaRPr>
        </a:p>
      </dgm:t>
    </dgm:pt>
    <dgm:pt modelId="{9C815E1C-E8DC-4CA0-854D-FC9C1B2E78A6}" type="parTrans" cxnId="{D5A149C1-1B75-42EB-9598-78782BC5207B}">
      <dgm:prSet/>
      <dgm:spPr/>
      <dgm:t>
        <a:bodyPr/>
        <a:lstStyle/>
        <a:p>
          <a:endParaRPr lang="en-US"/>
        </a:p>
      </dgm:t>
    </dgm:pt>
    <dgm:pt modelId="{05C10014-C1BB-4B70-985D-178FEDF532DB}" type="sibTrans" cxnId="{D5A149C1-1B75-42EB-9598-78782BC5207B}">
      <dgm:prSet/>
      <dgm:spPr/>
      <dgm:t>
        <a:bodyPr/>
        <a:lstStyle/>
        <a:p>
          <a:endParaRPr lang="en-US"/>
        </a:p>
      </dgm:t>
    </dgm:pt>
    <dgm:pt modelId="{6545E750-105A-401F-999B-04D1936036A3}">
      <dgm:prSet/>
      <dgm:spPr/>
      <dgm:t>
        <a:bodyPr/>
        <a:lstStyle/>
        <a:p>
          <a:r>
            <a:rPr lang="en-GB" b="1" i="0" dirty="0">
              <a:latin typeface="+mj-lt"/>
            </a:rPr>
            <a:t>Principle:</a:t>
          </a:r>
          <a:r>
            <a:rPr lang="en-GB" b="0" i="0" dirty="0">
              <a:latin typeface="+mj-lt"/>
            </a:rPr>
            <a:t> Certain organisms and pigments fluoresce.</a:t>
          </a:r>
          <a:endParaRPr lang="en-US" dirty="0">
            <a:latin typeface="+mj-lt"/>
          </a:endParaRPr>
        </a:p>
      </dgm:t>
    </dgm:pt>
    <dgm:pt modelId="{3CA113A6-5CBA-4C98-89FB-43123A1D433A}" type="parTrans" cxnId="{0575B575-5678-44D3-9690-C1BC420A104B}">
      <dgm:prSet/>
      <dgm:spPr/>
      <dgm:t>
        <a:bodyPr/>
        <a:lstStyle/>
        <a:p>
          <a:endParaRPr lang="en-US"/>
        </a:p>
      </dgm:t>
    </dgm:pt>
    <dgm:pt modelId="{CF0FB830-9494-47BF-8ECE-B2388BB84120}" type="sibTrans" cxnId="{0575B575-5678-44D3-9690-C1BC420A104B}">
      <dgm:prSet/>
      <dgm:spPr/>
      <dgm:t>
        <a:bodyPr/>
        <a:lstStyle/>
        <a:p>
          <a:endParaRPr lang="en-US"/>
        </a:p>
      </dgm:t>
    </dgm:pt>
    <dgm:pt modelId="{6DEA7EE9-9654-4612-B1D5-191CC0CC99C9}">
      <dgm:prSet/>
      <dgm:spPr/>
      <dgm:t>
        <a:bodyPr/>
        <a:lstStyle/>
        <a:p>
          <a:r>
            <a:rPr lang="en-GB" b="1" i="0" dirty="0">
              <a:latin typeface="+mj-lt"/>
            </a:rPr>
            <a:t>Findings:</a:t>
          </a:r>
          <a:endParaRPr lang="en-US" dirty="0">
            <a:latin typeface="+mj-lt"/>
          </a:endParaRPr>
        </a:p>
      </dgm:t>
    </dgm:pt>
    <dgm:pt modelId="{F3CEBD12-3695-4BA2-8000-C7BB724AF4B7}" type="parTrans" cxnId="{79762583-B6CB-4D8D-836F-A0368843409C}">
      <dgm:prSet/>
      <dgm:spPr/>
      <dgm:t>
        <a:bodyPr/>
        <a:lstStyle/>
        <a:p>
          <a:endParaRPr lang="en-US"/>
        </a:p>
      </dgm:t>
    </dgm:pt>
    <dgm:pt modelId="{62176201-D3DF-414F-9B96-FCC1AD427919}" type="sibTrans" cxnId="{79762583-B6CB-4D8D-836F-A0368843409C}">
      <dgm:prSet/>
      <dgm:spPr/>
      <dgm:t>
        <a:bodyPr/>
        <a:lstStyle/>
        <a:p>
          <a:endParaRPr lang="en-US"/>
        </a:p>
      </dgm:t>
    </dgm:pt>
    <dgm:pt modelId="{EEDC7A4A-8819-4096-936F-24B75FC993D2}">
      <dgm:prSet/>
      <dgm:spPr/>
      <dgm:t>
        <a:bodyPr/>
        <a:lstStyle/>
        <a:p>
          <a:r>
            <a:rPr lang="en-GB" b="0" i="1" dirty="0">
              <a:latin typeface="+mj-lt"/>
            </a:rPr>
            <a:t>Erythrasma:</a:t>
          </a:r>
          <a:r>
            <a:rPr lang="en-GB" b="0" i="0" dirty="0">
              <a:latin typeface="+mj-lt"/>
            </a:rPr>
            <a:t> Coral-red fluorescence (</a:t>
          </a:r>
          <a:r>
            <a:rPr lang="en-GB" b="0" i="1" dirty="0">
              <a:latin typeface="+mj-lt"/>
            </a:rPr>
            <a:t>Corynebacterium minutissimum</a:t>
          </a:r>
          <a:r>
            <a:rPr lang="en-GB" b="0" i="0" dirty="0">
              <a:latin typeface="+mj-lt"/>
            </a:rPr>
            <a:t>)</a:t>
          </a:r>
          <a:endParaRPr lang="en-US" dirty="0">
            <a:latin typeface="+mj-lt"/>
          </a:endParaRPr>
        </a:p>
      </dgm:t>
    </dgm:pt>
    <dgm:pt modelId="{A3F53A45-6EDD-4E42-8C2B-5109CB41897E}" type="parTrans" cxnId="{FFAFF43D-0BD6-4215-80B0-5FDC1A4FC922}">
      <dgm:prSet/>
      <dgm:spPr/>
      <dgm:t>
        <a:bodyPr/>
        <a:lstStyle/>
        <a:p>
          <a:endParaRPr lang="en-US"/>
        </a:p>
      </dgm:t>
    </dgm:pt>
    <dgm:pt modelId="{7A6FA754-C774-4987-8950-FFB56DAC4A08}" type="sibTrans" cxnId="{FFAFF43D-0BD6-4215-80B0-5FDC1A4FC922}">
      <dgm:prSet/>
      <dgm:spPr/>
      <dgm:t>
        <a:bodyPr/>
        <a:lstStyle/>
        <a:p>
          <a:endParaRPr lang="en-US"/>
        </a:p>
      </dgm:t>
    </dgm:pt>
    <dgm:pt modelId="{DA21BF08-EACE-4CB8-A86B-B2228683BD4D}">
      <dgm:prSet/>
      <dgm:spPr/>
      <dgm:t>
        <a:bodyPr/>
        <a:lstStyle/>
        <a:p>
          <a:r>
            <a:rPr lang="en-GB" b="0" i="1" dirty="0">
              <a:latin typeface="+mj-lt"/>
            </a:rPr>
            <a:t>Tinea capitis (</a:t>
          </a:r>
          <a:r>
            <a:rPr lang="en-GB" b="0" i="1" dirty="0" err="1">
              <a:latin typeface="+mj-lt"/>
            </a:rPr>
            <a:t>Microsporum</a:t>
          </a:r>
          <a:r>
            <a:rPr lang="en-GB" b="0" i="1" dirty="0">
              <a:latin typeface="+mj-lt"/>
            </a:rPr>
            <a:t> spp.):</a:t>
          </a:r>
          <a:r>
            <a:rPr lang="en-GB" b="0" i="0" dirty="0">
              <a:latin typeface="+mj-lt"/>
            </a:rPr>
            <a:t> Blue-green fluorescence</a:t>
          </a:r>
          <a:endParaRPr lang="en-US" dirty="0">
            <a:latin typeface="+mj-lt"/>
          </a:endParaRPr>
        </a:p>
      </dgm:t>
    </dgm:pt>
    <dgm:pt modelId="{1041C1F8-FEF3-4127-A70C-DBA88859CF63}" type="parTrans" cxnId="{E6D7058C-1AEB-4F92-936F-9051F3EF2B75}">
      <dgm:prSet/>
      <dgm:spPr/>
      <dgm:t>
        <a:bodyPr/>
        <a:lstStyle/>
        <a:p>
          <a:endParaRPr lang="en-US"/>
        </a:p>
      </dgm:t>
    </dgm:pt>
    <dgm:pt modelId="{BFB24CA1-A3EA-420E-87B5-E28FE6083773}" type="sibTrans" cxnId="{E6D7058C-1AEB-4F92-936F-9051F3EF2B75}">
      <dgm:prSet/>
      <dgm:spPr/>
      <dgm:t>
        <a:bodyPr/>
        <a:lstStyle/>
        <a:p>
          <a:endParaRPr lang="en-US"/>
        </a:p>
      </dgm:t>
    </dgm:pt>
    <dgm:pt modelId="{9708C806-1404-4D19-98F3-4AC18878FE72}">
      <dgm:prSet/>
      <dgm:spPr/>
      <dgm:t>
        <a:bodyPr/>
        <a:lstStyle/>
        <a:p>
          <a:r>
            <a:rPr lang="en-GB" b="0" i="1" dirty="0">
              <a:latin typeface="+mj-lt"/>
            </a:rPr>
            <a:t>Pseudomonas aeruginosa:</a:t>
          </a:r>
          <a:r>
            <a:rPr lang="en-GB" b="0" i="0" dirty="0">
              <a:latin typeface="+mj-lt"/>
            </a:rPr>
            <a:t> Greenish fluorescence</a:t>
          </a:r>
          <a:endParaRPr lang="en-US" dirty="0">
            <a:latin typeface="+mj-lt"/>
          </a:endParaRPr>
        </a:p>
      </dgm:t>
    </dgm:pt>
    <dgm:pt modelId="{07E0B088-564F-47A8-B13D-75DD63B3669D}" type="parTrans" cxnId="{A9F9E57C-8912-4CB9-91E9-42820D51B60F}">
      <dgm:prSet/>
      <dgm:spPr/>
      <dgm:t>
        <a:bodyPr/>
        <a:lstStyle/>
        <a:p>
          <a:endParaRPr lang="en-US"/>
        </a:p>
      </dgm:t>
    </dgm:pt>
    <dgm:pt modelId="{C342B4A1-8536-4B18-BD4E-AEF54D045D35}" type="sibTrans" cxnId="{A9F9E57C-8912-4CB9-91E9-42820D51B60F}">
      <dgm:prSet/>
      <dgm:spPr/>
      <dgm:t>
        <a:bodyPr/>
        <a:lstStyle/>
        <a:p>
          <a:endParaRPr lang="en-US"/>
        </a:p>
      </dgm:t>
    </dgm:pt>
    <dgm:pt modelId="{464EBD5E-703C-4D2D-A968-C10D2AD0D72F}">
      <dgm:prSet/>
      <dgm:spPr/>
      <dgm:t>
        <a:bodyPr/>
        <a:lstStyle/>
        <a:p>
          <a:r>
            <a:rPr lang="en-GB" b="1" i="0" dirty="0">
              <a:latin typeface="+mj-lt"/>
            </a:rPr>
            <a:t>Vitiligo:</a:t>
          </a:r>
          <a:r>
            <a:rPr lang="en-GB" b="0" i="0" dirty="0">
              <a:latin typeface="+mj-lt"/>
            </a:rPr>
            <a:t> Bright blue-white (due to complete absence of melanin)</a:t>
          </a:r>
          <a:endParaRPr lang="en-US" dirty="0">
            <a:latin typeface="+mj-lt"/>
          </a:endParaRPr>
        </a:p>
      </dgm:t>
    </dgm:pt>
    <dgm:pt modelId="{6E80435B-1A8A-4D72-B510-AD793344FEEA}" type="parTrans" cxnId="{EA27580D-E6EA-4A98-BB92-481670182405}">
      <dgm:prSet/>
      <dgm:spPr/>
      <dgm:t>
        <a:bodyPr/>
        <a:lstStyle/>
        <a:p>
          <a:endParaRPr lang="en-US"/>
        </a:p>
      </dgm:t>
    </dgm:pt>
    <dgm:pt modelId="{10440C2F-2153-4254-9450-26AFFCF6CBBE}" type="sibTrans" cxnId="{EA27580D-E6EA-4A98-BB92-481670182405}">
      <dgm:prSet/>
      <dgm:spPr/>
      <dgm:t>
        <a:bodyPr/>
        <a:lstStyle/>
        <a:p>
          <a:endParaRPr lang="en-US"/>
        </a:p>
      </dgm:t>
    </dgm:pt>
    <dgm:pt modelId="{2DC50EB6-85F1-4C72-8103-44C0B10E3396}">
      <dgm:prSet/>
      <dgm:spPr/>
      <dgm:t>
        <a:bodyPr/>
        <a:lstStyle/>
        <a:p>
          <a:r>
            <a:rPr lang="en-GB" b="1" i="0" dirty="0">
              <a:latin typeface="+mj-lt"/>
            </a:rPr>
            <a:t>Limitation:</a:t>
          </a:r>
          <a:r>
            <a:rPr lang="en-GB" b="0" i="0" dirty="0">
              <a:latin typeface="+mj-lt"/>
            </a:rPr>
            <a:t> Not all fungi fluoresce.</a:t>
          </a:r>
          <a:endParaRPr lang="en-US" dirty="0">
            <a:latin typeface="+mj-lt"/>
          </a:endParaRPr>
        </a:p>
      </dgm:t>
    </dgm:pt>
    <dgm:pt modelId="{B114E806-0636-4EAE-9D91-A5FF09E7422E}" type="parTrans" cxnId="{54220BA9-6794-446F-A757-D472FC33C412}">
      <dgm:prSet/>
      <dgm:spPr/>
      <dgm:t>
        <a:bodyPr/>
        <a:lstStyle/>
        <a:p>
          <a:endParaRPr lang="en-US"/>
        </a:p>
      </dgm:t>
    </dgm:pt>
    <dgm:pt modelId="{F6ECE69B-B0C1-401B-9D77-CBBC9449A7D3}" type="sibTrans" cxnId="{54220BA9-6794-446F-A757-D472FC33C412}">
      <dgm:prSet/>
      <dgm:spPr/>
      <dgm:t>
        <a:bodyPr/>
        <a:lstStyle/>
        <a:p>
          <a:endParaRPr lang="en-US"/>
        </a:p>
      </dgm:t>
    </dgm:pt>
    <dgm:pt modelId="{9A4665C0-3A95-7041-88D9-BC6D973DC0AA}" type="pres">
      <dgm:prSet presAssocID="{DEEA4388-ECE7-470A-827B-F1A17818AAA9}" presName="linear" presStyleCnt="0">
        <dgm:presLayoutVars>
          <dgm:dir/>
          <dgm:animLvl val="lvl"/>
          <dgm:resizeHandles val="exact"/>
        </dgm:presLayoutVars>
      </dgm:prSet>
      <dgm:spPr/>
    </dgm:pt>
    <dgm:pt modelId="{F02C24EB-807B-9E44-8DA4-A1AF8791D8B2}" type="pres">
      <dgm:prSet presAssocID="{711A84F8-15CE-44F5-BCE1-9A78089ADD06}" presName="parentLin" presStyleCnt="0"/>
      <dgm:spPr/>
    </dgm:pt>
    <dgm:pt modelId="{67B8EC4F-B42A-5549-A658-5DDC2B4EA959}" type="pres">
      <dgm:prSet presAssocID="{711A84F8-15CE-44F5-BCE1-9A78089ADD06}" presName="parentLeftMargin" presStyleLbl="node1" presStyleIdx="0" presStyleCnt="1"/>
      <dgm:spPr/>
    </dgm:pt>
    <dgm:pt modelId="{98AF2CCB-7424-1C44-A59B-ECE7AC1AA08F}" type="pres">
      <dgm:prSet presAssocID="{711A84F8-15CE-44F5-BCE1-9A78089ADD06}" presName="parentText" presStyleLbl="node1" presStyleIdx="0" presStyleCnt="1">
        <dgm:presLayoutVars>
          <dgm:chMax val="0"/>
          <dgm:bulletEnabled val="1"/>
        </dgm:presLayoutVars>
      </dgm:prSet>
      <dgm:spPr/>
    </dgm:pt>
    <dgm:pt modelId="{7B8C1A7C-485A-BD45-9319-A42EDEA62E02}" type="pres">
      <dgm:prSet presAssocID="{711A84F8-15CE-44F5-BCE1-9A78089ADD06}" presName="negativeSpace" presStyleCnt="0"/>
      <dgm:spPr/>
    </dgm:pt>
    <dgm:pt modelId="{AF9D4A5B-66C9-D547-8A6E-7AD34FB34397}" type="pres">
      <dgm:prSet presAssocID="{711A84F8-15CE-44F5-BCE1-9A78089ADD06}" presName="childText" presStyleLbl="conFgAcc1" presStyleIdx="0" presStyleCnt="1" custScaleY="111611">
        <dgm:presLayoutVars>
          <dgm:bulletEnabled val="1"/>
        </dgm:presLayoutVars>
      </dgm:prSet>
      <dgm:spPr/>
    </dgm:pt>
  </dgm:ptLst>
  <dgm:cxnLst>
    <dgm:cxn modelId="{96AE1C02-CF85-5449-BF61-A04C37806E85}" type="presOf" srcId="{711A84F8-15CE-44F5-BCE1-9A78089ADD06}" destId="{98AF2CCB-7424-1C44-A59B-ECE7AC1AA08F}" srcOrd="1" destOrd="0" presId="urn:microsoft.com/office/officeart/2005/8/layout/list1"/>
    <dgm:cxn modelId="{EA27580D-E6EA-4A98-BB92-481670182405}" srcId="{6DEA7EE9-9654-4612-B1D5-191CC0CC99C9}" destId="{464EBD5E-703C-4D2D-A968-C10D2AD0D72F}" srcOrd="3" destOrd="0" parTransId="{6E80435B-1A8A-4D72-B510-AD793344FEEA}" sibTransId="{10440C2F-2153-4254-9450-26AFFCF6CBBE}"/>
    <dgm:cxn modelId="{5CB02C24-A35C-304B-B9B9-D532268BA36B}" type="presOf" srcId="{6545E750-105A-401F-999B-04D1936036A3}" destId="{AF9D4A5B-66C9-D547-8A6E-7AD34FB34397}" srcOrd="0" destOrd="1" presId="urn:microsoft.com/office/officeart/2005/8/layout/list1"/>
    <dgm:cxn modelId="{FFAFF43D-0BD6-4215-80B0-5FDC1A4FC922}" srcId="{6DEA7EE9-9654-4612-B1D5-191CC0CC99C9}" destId="{EEDC7A4A-8819-4096-936F-24B75FC993D2}" srcOrd="0" destOrd="0" parTransId="{A3F53A45-6EDD-4E42-8C2B-5109CB41897E}" sibTransId="{7A6FA754-C774-4987-8950-FFB56DAC4A08}"/>
    <dgm:cxn modelId="{742B9F45-7E12-AF44-A9BD-77BCDD03FE54}" type="presOf" srcId="{464EBD5E-703C-4D2D-A968-C10D2AD0D72F}" destId="{AF9D4A5B-66C9-D547-8A6E-7AD34FB34397}" srcOrd="0" destOrd="6" presId="urn:microsoft.com/office/officeart/2005/8/layout/list1"/>
    <dgm:cxn modelId="{7948315C-B39C-544B-A115-9961829F24C3}" type="presOf" srcId="{9708C806-1404-4D19-98F3-4AC18878FE72}" destId="{AF9D4A5B-66C9-D547-8A6E-7AD34FB34397}" srcOrd="0" destOrd="5" presId="urn:microsoft.com/office/officeart/2005/8/layout/list1"/>
    <dgm:cxn modelId="{5482AC65-5E42-4841-A51A-3F1A99C09589}" type="presOf" srcId="{6DEA7EE9-9654-4612-B1D5-191CC0CC99C9}" destId="{AF9D4A5B-66C9-D547-8A6E-7AD34FB34397}" srcOrd="0" destOrd="2" presId="urn:microsoft.com/office/officeart/2005/8/layout/list1"/>
    <dgm:cxn modelId="{0575B575-5678-44D3-9690-C1BC420A104B}" srcId="{BD342ED9-1878-4DBA-AD98-AFD46D2A6802}" destId="{6545E750-105A-401F-999B-04D1936036A3}" srcOrd="0" destOrd="0" parTransId="{3CA113A6-5CBA-4C98-89FB-43123A1D433A}" sibTransId="{CF0FB830-9494-47BF-8ECE-B2388BB84120}"/>
    <dgm:cxn modelId="{68686B77-5BBB-C649-8A68-E26A09F7797C}" type="presOf" srcId="{711A84F8-15CE-44F5-BCE1-9A78089ADD06}" destId="{67B8EC4F-B42A-5549-A658-5DDC2B4EA959}" srcOrd="0" destOrd="0" presId="urn:microsoft.com/office/officeart/2005/8/layout/list1"/>
    <dgm:cxn modelId="{A9F9E57C-8912-4CB9-91E9-42820D51B60F}" srcId="{6DEA7EE9-9654-4612-B1D5-191CC0CC99C9}" destId="{9708C806-1404-4D19-98F3-4AC18878FE72}" srcOrd="2" destOrd="0" parTransId="{07E0B088-564F-47A8-B13D-75DD63B3669D}" sibTransId="{C342B4A1-8536-4B18-BD4E-AEF54D045D35}"/>
    <dgm:cxn modelId="{79762583-B6CB-4D8D-836F-A0368843409C}" srcId="{BD342ED9-1878-4DBA-AD98-AFD46D2A6802}" destId="{6DEA7EE9-9654-4612-B1D5-191CC0CC99C9}" srcOrd="1" destOrd="0" parTransId="{F3CEBD12-3695-4BA2-8000-C7BB724AF4B7}" sibTransId="{62176201-D3DF-414F-9B96-FCC1AD427919}"/>
    <dgm:cxn modelId="{C86F1E89-78AF-4041-9EA8-FD80622C895F}" type="presOf" srcId="{DEEA4388-ECE7-470A-827B-F1A17818AAA9}" destId="{9A4665C0-3A95-7041-88D9-BC6D973DC0AA}" srcOrd="0" destOrd="0" presId="urn:microsoft.com/office/officeart/2005/8/layout/list1"/>
    <dgm:cxn modelId="{E6D7058C-1AEB-4F92-936F-9051F3EF2B75}" srcId="{6DEA7EE9-9654-4612-B1D5-191CC0CC99C9}" destId="{DA21BF08-EACE-4CB8-A86B-B2228683BD4D}" srcOrd="1" destOrd="0" parTransId="{1041C1F8-FEF3-4127-A70C-DBA88859CF63}" sibTransId="{BFB24CA1-A3EA-420E-87B5-E28FE6083773}"/>
    <dgm:cxn modelId="{54220BA9-6794-446F-A757-D472FC33C412}" srcId="{BD342ED9-1878-4DBA-AD98-AFD46D2A6802}" destId="{2DC50EB6-85F1-4C72-8103-44C0B10E3396}" srcOrd="2" destOrd="0" parTransId="{B114E806-0636-4EAE-9D91-A5FF09E7422E}" sibTransId="{F6ECE69B-B0C1-401B-9D77-CBBC9449A7D3}"/>
    <dgm:cxn modelId="{D5A149C1-1B75-42EB-9598-78782BC5207B}" srcId="{711A84F8-15CE-44F5-BCE1-9A78089ADD06}" destId="{BD342ED9-1878-4DBA-AD98-AFD46D2A6802}" srcOrd="0" destOrd="0" parTransId="{9C815E1C-E8DC-4CA0-854D-FC9C1B2E78A6}" sibTransId="{05C10014-C1BB-4B70-985D-178FEDF532DB}"/>
    <dgm:cxn modelId="{4F0CC1CA-1924-A949-B13C-266051C58381}" type="presOf" srcId="{EEDC7A4A-8819-4096-936F-24B75FC993D2}" destId="{AF9D4A5B-66C9-D547-8A6E-7AD34FB34397}" srcOrd="0" destOrd="3" presId="urn:microsoft.com/office/officeart/2005/8/layout/list1"/>
    <dgm:cxn modelId="{DB0CFBCD-9CD8-0846-B8E2-4BE804D6FA5C}" type="presOf" srcId="{2DC50EB6-85F1-4C72-8103-44C0B10E3396}" destId="{AF9D4A5B-66C9-D547-8A6E-7AD34FB34397}" srcOrd="0" destOrd="7" presId="urn:microsoft.com/office/officeart/2005/8/layout/list1"/>
    <dgm:cxn modelId="{371830CF-BCFF-184D-A880-8011DC3B3132}" type="presOf" srcId="{DA21BF08-EACE-4CB8-A86B-B2228683BD4D}" destId="{AF9D4A5B-66C9-D547-8A6E-7AD34FB34397}" srcOrd="0" destOrd="4" presId="urn:microsoft.com/office/officeart/2005/8/layout/list1"/>
    <dgm:cxn modelId="{6BC54AE9-78C8-4F99-AC7C-076EEA8BA085}" srcId="{DEEA4388-ECE7-470A-827B-F1A17818AAA9}" destId="{711A84F8-15CE-44F5-BCE1-9A78089ADD06}" srcOrd="0" destOrd="0" parTransId="{B99A430F-A2CE-4D05-80E0-3342AD5F567A}" sibTransId="{36C623BF-E199-4700-AD16-4A8CA2DD5E6B}"/>
    <dgm:cxn modelId="{783D75EF-9D1E-D34A-882F-DBFC0B982A00}" type="presOf" srcId="{BD342ED9-1878-4DBA-AD98-AFD46D2A6802}" destId="{AF9D4A5B-66C9-D547-8A6E-7AD34FB34397}" srcOrd="0" destOrd="0" presId="urn:microsoft.com/office/officeart/2005/8/layout/list1"/>
    <dgm:cxn modelId="{B20F888D-5F85-D445-9D87-1D96B927664C}" type="presParOf" srcId="{9A4665C0-3A95-7041-88D9-BC6D973DC0AA}" destId="{F02C24EB-807B-9E44-8DA4-A1AF8791D8B2}" srcOrd="0" destOrd="0" presId="urn:microsoft.com/office/officeart/2005/8/layout/list1"/>
    <dgm:cxn modelId="{577C10E4-9717-2142-BAC9-AB4CDA601312}" type="presParOf" srcId="{F02C24EB-807B-9E44-8DA4-A1AF8791D8B2}" destId="{67B8EC4F-B42A-5549-A658-5DDC2B4EA959}" srcOrd="0" destOrd="0" presId="urn:microsoft.com/office/officeart/2005/8/layout/list1"/>
    <dgm:cxn modelId="{77BBC1C9-93A2-4940-B21B-17668FE50BC6}" type="presParOf" srcId="{F02C24EB-807B-9E44-8DA4-A1AF8791D8B2}" destId="{98AF2CCB-7424-1C44-A59B-ECE7AC1AA08F}" srcOrd="1" destOrd="0" presId="urn:microsoft.com/office/officeart/2005/8/layout/list1"/>
    <dgm:cxn modelId="{33F736B9-647C-E74F-81C7-E50917A6C419}" type="presParOf" srcId="{9A4665C0-3A95-7041-88D9-BC6D973DC0AA}" destId="{7B8C1A7C-485A-BD45-9319-A42EDEA62E02}" srcOrd="1" destOrd="0" presId="urn:microsoft.com/office/officeart/2005/8/layout/list1"/>
    <dgm:cxn modelId="{81B3BDFC-FFD9-5A49-BD12-4017721E0ABA}" type="presParOf" srcId="{9A4665C0-3A95-7041-88D9-BC6D973DC0AA}" destId="{AF9D4A5B-66C9-D547-8A6E-7AD34FB34397}"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EA4388-ECE7-470A-827B-F1A17818AAA9}"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11A84F8-15CE-44F5-BCE1-9A78089ADD06}">
      <dgm:prSet custT="1"/>
      <dgm:spPr/>
      <dgm:t>
        <a:bodyPr/>
        <a:lstStyle/>
        <a:p>
          <a:r>
            <a:rPr lang="en-GB" sz="2800" b="1" i="0" dirty="0">
              <a:latin typeface="+mj-lt"/>
            </a:rPr>
            <a:t>Bedside Diagnostic Tests:</a:t>
          </a:r>
          <a:endParaRPr lang="en-US" sz="2800" dirty="0">
            <a:latin typeface="+mj-lt"/>
          </a:endParaRPr>
        </a:p>
      </dgm:t>
    </dgm:pt>
    <dgm:pt modelId="{B99A430F-A2CE-4D05-80E0-3342AD5F567A}" type="parTrans" cxnId="{6BC54AE9-78C8-4F99-AC7C-076EEA8BA085}">
      <dgm:prSet/>
      <dgm:spPr/>
      <dgm:t>
        <a:bodyPr/>
        <a:lstStyle/>
        <a:p>
          <a:endParaRPr lang="en-US"/>
        </a:p>
      </dgm:t>
    </dgm:pt>
    <dgm:pt modelId="{36C623BF-E199-4700-AD16-4A8CA2DD5E6B}" type="sibTrans" cxnId="{6BC54AE9-78C8-4F99-AC7C-076EEA8BA085}">
      <dgm:prSet/>
      <dgm:spPr/>
      <dgm:t>
        <a:bodyPr/>
        <a:lstStyle/>
        <a:p>
          <a:endParaRPr lang="en-US"/>
        </a:p>
      </dgm:t>
    </dgm:pt>
    <dgm:pt modelId="{BD342ED9-1878-4DBA-AD98-AFD46D2A6802}">
      <dgm:prSet/>
      <dgm:spPr/>
      <dgm:t>
        <a:bodyPr/>
        <a:lstStyle/>
        <a:p>
          <a:pPr>
            <a:buFont typeface="+mj-lt"/>
            <a:buAutoNum type="arabicPeriod" startAt="3"/>
          </a:pPr>
          <a:r>
            <a:rPr lang="en-GB" b="1" i="0" dirty="0">
              <a:latin typeface="+mj-lt"/>
            </a:rPr>
            <a:t>Diascopy:</a:t>
          </a:r>
          <a:endParaRPr lang="en-US" dirty="0">
            <a:latin typeface="+mj-lt"/>
          </a:endParaRPr>
        </a:p>
      </dgm:t>
    </dgm:pt>
    <dgm:pt modelId="{9C815E1C-E8DC-4CA0-854D-FC9C1B2E78A6}" type="parTrans" cxnId="{D5A149C1-1B75-42EB-9598-78782BC5207B}">
      <dgm:prSet/>
      <dgm:spPr/>
      <dgm:t>
        <a:bodyPr/>
        <a:lstStyle/>
        <a:p>
          <a:endParaRPr lang="en-US"/>
        </a:p>
      </dgm:t>
    </dgm:pt>
    <dgm:pt modelId="{05C10014-C1BB-4B70-985D-178FEDF532DB}" type="sibTrans" cxnId="{D5A149C1-1B75-42EB-9598-78782BC5207B}">
      <dgm:prSet/>
      <dgm:spPr/>
      <dgm:t>
        <a:bodyPr/>
        <a:lstStyle/>
        <a:p>
          <a:endParaRPr lang="en-US"/>
        </a:p>
      </dgm:t>
    </dgm:pt>
    <dgm:pt modelId="{6B70DCD0-3CF6-424C-813E-A8000EA37CE4}">
      <dgm:prSet/>
      <dgm:spPr/>
      <dgm:t>
        <a:bodyPr/>
        <a:lstStyle/>
        <a:p>
          <a:pPr>
            <a:buFont typeface="Wingdings" pitchFamily="2" charset="2"/>
            <a:buChar char="§"/>
          </a:pPr>
          <a:r>
            <a:rPr lang="en-GB" b="1" i="0" dirty="0">
              <a:latin typeface="+mj-lt"/>
            </a:rPr>
            <a:t>Principle:</a:t>
          </a:r>
          <a:r>
            <a:rPr lang="en-GB" b="0" i="0" dirty="0">
              <a:latin typeface="+mj-lt"/>
            </a:rPr>
            <a:t> Pressing a glass slide on a skin lesion to blanch it (empty blood vessels).</a:t>
          </a:r>
        </a:p>
      </dgm:t>
    </dgm:pt>
    <dgm:pt modelId="{E18350E0-DDD4-7D46-A5E5-87B2BBC075EE}" type="parTrans" cxnId="{81C7D46E-983D-5346-8062-C58F31D4B661}">
      <dgm:prSet/>
      <dgm:spPr/>
      <dgm:t>
        <a:bodyPr/>
        <a:lstStyle/>
        <a:p>
          <a:endParaRPr lang="en-GB"/>
        </a:p>
      </dgm:t>
    </dgm:pt>
    <dgm:pt modelId="{46103482-D882-4440-A80B-23089DABCF7A}" type="sibTrans" cxnId="{81C7D46E-983D-5346-8062-C58F31D4B661}">
      <dgm:prSet/>
      <dgm:spPr/>
      <dgm:t>
        <a:bodyPr/>
        <a:lstStyle/>
        <a:p>
          <a:endParaRPr lang="en-GB"/>
        </a:p>
      </dgm:t>
    </dgm:pt>
    <dgm:pt modelId="{A0CADAE2-45C7-554E-B2B6-2DAE96863D57}">
      <dgm:prSet/>
      <dgm:spPr/>
      <dgm:t>
        <a:bodyPr/>
        <a:lstStyle/>
        <a:p>
          <a:pPr>
            <a:buFont typeface="Wingdings" pitchFamily="2" charset="2"/>
            <a:buChar char="§"/>
          </a:pPr>
          <a:r>
            <a:rPr lang="en-GB" b="1" i="0" dirty="0">
              <a:latin typeface="+mj-lt"/>
            </a:rPr>
            <a:t>Utility:</a:t>
          </a:r>
          <a:endParaRPr lang="en-GB" b="0" i="0" dirty="0">
            <a:latin typeface="+mj-lt"/>
          </a:endParaRPr>
        </a:p>
      </dgm:t>
    </dgm:pt>
    <dgm:pt modelId="{45964B42-C248-F64B-8ECC-445FE5EFAC60}" type="parTrans" cxnId="{364DF1E7-88DE-EE42-9BC7-ACD8A441A7EC}">
      <dgm:prSet/>
      <dgm:spPr/>
      <dgm:t>
        <a:bodyPr/>
        <a:lstStyle/>
        <a:p>
          <a:endParaRPr lang="en-GB"/>
        </a:p>
      </dgm:t>
    </dgm:pt>
    <dgm:pt modelId="{D9B4625F-5D0B-1F47-AA8D-0BA679567106}" type="sibTrans" cxnId="{364DF1E7-88DE-EE42-9BC7-ACD8A441A7EC}">
      <dgm:prSet/>
      <dgm:spPr/>
      <dgm:t>
        <a:bodyPr/>
        <a:lstStyle/>
        <a:p>
          <a:endParaRPr lang="en-GB"/>
        </a:p>
      </dgm:t>
    </dgm:pt>
    <dgm:pt modelId="{1736DD32-8532-A246-9983-E7A597D0D260}">
      <dgm:prSet/>
      <dgm:spPr/>
      <dgm:t>
        <a:bodyPr/>
        <a:lstStyle/>
        <a:p>
          <a:pPr>
            <a:buFont typeface="Arial" panose="020B0604020202020204" pitchFamily="34" charset="0"/>
            <a:buChar char="•"/>
          </a:pPr>
          <a:r>
            <a:rPr lang="en-GB" b="0" i="0" dirty="0">
              <a:latin typeface="+mj-lt"/>
            </a:rPr>
            <a:t>To see if a red lesion is due to blood (will not blanch) or inflammation (will blanch).</a:t>
          </a:r>
        </a:p>
      </dgm:t>
    </dgm:pt>
    <dgm:pt modelId="{83900515-8C80-1542-90AE-F2C750E50945}" type="parTrans" cxnId="{015F25E2-502D-CD44-896A-268A92ED2863}">
      <dgm:prSet/>
      <dgm:spPr/>
      <dgm:t>
        <a:bodyPr/>
        <a:lstStyle/>
        <a:p>
          <a:endParaRPr lang="en-GB"/>
        </a:p>
      </dgm:t>
    </dgm:pt>
    <dgm:pt modelId="{B947E2A9-BF25-B14B-BB65-FA28EDA9A3BC}" type="sibTrans" cxnId="{015F25E2-502D-CD44-896A-268A92ED2863}">
      <dgm:prSet/>
      <dgm:spPr/>
      <dgm:t>
        <a:bodyPr/>
        <a:lstStyle/>
        <a:p>
          <a:endParaRPr lang="en-GB"/>
        </a:p>
      </dgm:t>
    </dgm:pt>
    <dgm:pt modelId="{48027E6D-2EBF-E544-A6B1-5189D2856824}">
      <dgm:prSet/>
      <dgm:spPr/>
      <dgm:t>
        <a:bodyPr/>
        <a:lstStyle/>
        <a:p>
          <a:pPr>
            <a:buFont typeface="Arial" panose="020B0604020202020204" pitchFamily="34" charset="0"/>
            <a:buChar char="•"/>
          </a:pPr>
          <a:r>
            <a:rPr lang="en-GB" b="0" i="0" dirty="0">
              <a:latin typeface="+mj-lt"/>
            </a:rPr>
            <a:t>To see the underlying colour of a granuloma (e.g., apple-jelly colour in cutaneous tuberculosis).</a:t>
          </a:r>
        </a:p>
      </dgm:t>
    </dgm:pt>
    <dgm:pt modelId="{2B3AEA52-0C28-DE4D-BFFC-AEE95DA1A18C}" type="parTrans" cxnId="{D108C7C2-203B-834E-A22E-69794EACA406}">
      <dgm:prSet/>
      <dgm:spPr/>
      <dgm:t>
        <a:bodyPr/>
        <a:lstStyle/>
        <a:p>
          <a:endParaRPr lang="en-GB"/>
        </a:p>
      </dgm:t>
    </dgm:pt>
    <dgm:pt modelId="{5F9D8A1D-BA97-0B49-9E4B-47BCC25A2F77}" type="sibTrans" cxnId="{D108C7C2-203B-834E-A22E-69794EACA406}">
      <dgm:prSet/>
      <dgm:spPr/>
      <dgm:t>
        <a:bodyPr/>
        <a:lstStyle/>
        <a:p>
          <a:endParaRPr lang="en-GB"/>
        </a:p>
      </dgm:t>
    </dgm:pt>
    <dgm:pt modelId="{599D6229-823A-8E47-A5B9-86FA9060F1FA}">
      <dgm:prSet/>
      <dgm:spPr/>
      <dgm:t>
        <a:bodyPr/>
        <a:lstStyle/>
        <a:p>
          <a:pPr rtl="0"/>
          <a:endParaRPr lang="en-GB" dirty="0"/>
        </a:p>
      </dgm:t>
    </dgm:pt>
    <dgm:pt modelId="{7C6DA46D-A73B-DA4F-9349-73190A6D0D61}" type="parTrans" cxnId="{E9A4923A-2092-4B4D-97BC-B418422425A5}">
      <dgm:prSet/>
      <dgm:spPr/>
      <dgm:t>
        <a:bodyPr/>
        <a:lstStyle/>
        <a:p>
          <a:endParaRPr lang="en-GB"/>
        </a:p>
      </dgm:t>
    </dgm:pt>
    <dgm:pt modelId="{B807F68A-49D7-C94B-88BB-C12EFA5755F3}" type="sibTrans" cxnId="{E9A4923A-2092-4B4D-97BC-B418422425A5}">
      <dgm:prSet/>
      <dgm:spPr/>
      <dgm:t>
        <a:bodyPr/>
        <a:lstStyle/>
        <a:p>
          <a:endParaRPr lang="en-GB"/>
        </a:p>
      </dgm:t>
    </dgm:pt>
    <dgm:pt modelId="{9A4665C0-3A95-7041-88D9-BC6D973DC0AA}" type="pres">
      <dgm:prSet presAssocID="{DEEA4388-ECE7-470A-827B-F1A17818AAA9}" presName="linear" presStyleCnt="0">
        <dgm:presLayoutVars>
          <dgm:dir/>
          <dgm:animLvl val="lvl"/>
          <dgm:resizeHandles val="exact"/>
        </dgm:presLayoutVars>
      </dgm:prSet>
      <dgm:spPr/>
    </dgm:pt>
    <dgm:pt modelId="{F02C24EB-807B-9E44-8DA4-A1AF8791D8B2}" type="pres">
      <dgm:prSet presAssocID="{711A84F8-15CE-44F5-BCE1-9A78089ADD06}" presName="parentLin" presStyleCnt="0"/>
      <dgm:spPr/>
    </dgm:pt>
    <dgm:pt modelId="{67B8EC4F-B42A-5549-A658-5DDC2B4EA959}" type="pres">
      <dgm:prSet presAssocID="{711A84F8-15CE-44F5-BCE1-9A78089ADD06}" presName="parentLeftMargin" presStyleLbl="node1" presStyleIdx="0" presStyleCnt="1"/>
      <dgm:spPr/>
    </dgm:pt>
    <dgm:pt modelId="{98AF2CCB-7424-1C44-A59B-ECE7AC1AA08F}" type="pres">
      <dgm:prSet presAssocID="{711A84F8-15CE-44F5-BCE1-9A78089ADD06}" presName="parentText" presStyleLbl="node1" presStyleIdx="0" presStyleCnt="1">
        <dgm:presLayoutVars>
          <dgm:chMax val="0"/>
          <dgm:bulletEnabled val="1"/>
        </dgm:presLayoutVars>
      </dgm:prSet>
      <dgm:spPr/>
    </dgm:pt>
    <dgm:pt modelId="{7B8C1A7C-485A-BD45-9319-A42EDEA62E02}" type="pres">
      <dgm:prSet presAssocID="{711A84F8-15CE-44F5-BCE1-9A78089ADD06}" presName="negativeSpace" presStyleCnt="0"/>
      <dgm:spPr/>
    </dgm:pt>
    <dgm:pt modelId="{AF9D4A5B-66C9-D547-8A6E-7AD34FB34397}" type="pres">
      <dgm:prSet presAssocID="{711A84F8-15CE-44F5-BCE1-9A78089ADD06}" presName="childText" presStyleLbl="conFgAcc1" presStyleIdx="0" presStyleCnt="1" custScaleY="111611">
        <dgm:presLayoutVars>
          <dgm:bulletEnabled val="1"/>
        </dgm:presLayoutVars>
      </dgm:prSet>
      <dgm:spPr/>
    </dgm:pt>
  </dgm:ptLst>
  <dgm:cxnLst>
    <dgm:cxn modelId="{F459F700-CB83-C644-B3D8-33CC7DE4F43B}" type="presOf" srcId="{6B70DCD0-3CF6-424C-813E-A8000EA37CE4}" destId="{AF9D4A5B-66C9-D547-8A6E-7AD34FB34397}" srcOrd="0" destOrd="1" presId="urn:microsoft.com/office/officeart/2005/8/layout/list1"/>
    <dgm:cxn modelId="{96AE1C02-CF85-5449-BF61-A04C37806E85}" type="presOf" srcId="{711A84F8-15CE-44F5-BCE1-9A78089ADD06}" destId="{98AF2CCB-7424-1C44-A59B-ECE7AC1AA08F}" srcOrd="1" destOrd="0" presId="urn:microsoft.com/office/officeart/2005/8/layout/list1"/>
    <dgm:cxn modelId="{6F2EB415-E55E-9448-8DB8-388F1FC031DE}" type="presOf" srcId="{A0CADAE2-45C7-554E-B2B6-2DAE96863D57}" destId="{AF9D4A5B-66C9-D547-8A6E-7AD34FB34397}" srcOrd="0" destOrd="2" presId="urn:microsoft.com/office/officeart/2005/8/layout/list1"/>
    <dgm:cxn modelId="{E9A4923A-2092-4B4D-97BC-B418422425A5}" srcId="{711A84F8-15CE-44F5-BCE1-9A78089ADD06}" destId="{599D6229-823A-8E47-A5B9-86FA9060F1FA}" srcOrd="3" destOrd="0" parTransId="{7C6DA46D-A73B-DA4F-9349-73190A6D0D61}" sibTransId="{B807F68A-49D7-C94B-88BB-C12EFA5755F3}"/>
    <dgm:cxn modelId="{81C7D46E-983D-5346-8062-C58F31D4B661}" srcId="{711A84F8-15CE-44F5-BCE1-9A78089ADD06}" destId="{6B70DCD0-3CF6-424C-813E-A8000EA37CE4}" srcOrd="1" destOrd="0" parTransId="{E18350E0-DDD4-7D46-A5E5-87B2BBC075EE}" sibTransId="{46103482-D882-4440-A80B-23089DABCF7A}"/>
    <dgm:cxn modelId="{68686B77-5BBB-C649-8A68-E26A09F7797C}" type="presOf" srcId="{711A84F8-15CE-44F5-BCE1-9A78089ADD06}" destId="{67B8EC4F-B42A-5549-A658-5DDC2B4EA959}" srcOrd="0" destOrd="0" presId="urn:microsoft.com/office/officeart/2005/8/layout/list1"/>
    <dgm:cxn modelId="{C86F1E89-78AF-4041-9EA8-FD80622C895F}" type="presOf" srcId="{DEEA4388-ECE7-470A-827B-F1A17818AAA9}" destId="{9A4665C0-3A95-7041-88D9-BC6D973DC0AA}" srcOrd="0" destOrd="0" presId="urn:microsoft.com/office/officeart/2005/8/layout/list1"/>
    <dgm:cxn modelId="{D5A149C1-1B75-42EB-9598-78782BC5207B}" srcId="{711A84F8-15CE-44F5-BCE1-9A78089ADD06}" destId="{BD342ED9-1878-4DBA-AD98-AFD46D2A6802}" srcOrd="0" destOrd="0" parTransId="{9C815E1C-E8DC-4CA0-854D-FC9C1B2E78A6}" sibTransId="{05C10014-C1BB-4B70-985D-178FEDF532DB}"/>
    <dgm:cxn modelId="{D108C7C2-203B-834E-A22E-69794EACA406}" srcId="{A0CADAE2-45C7-554E-B2B6-2DAE96863D57}" destId="{48027E6D-2EBF-E544-A6B1-5189D2856824}" srcOrd="1" destOrd="0" parTransId="{2B3AEA52-0C28-DE4D-BFFC-AEE95DA1A18C}" sibTransId="{5F9D8A1D-BA97-0B49-9E4B-47BCC25A2F77}"/>
    <dgm:cxn modelId="{8E35AAC6-9485-4648-B6F4-63BB69320DC9}" type="presOf" srcId="{48027E6D-2EBF-E544-A6B1-5189D2856824}" destId="{AF9D4A5B-66C9-D547-8A6E-7AD34FB34397}" srcOrd="0" destOrd="4" presId="urn:microsoft.com/office/officeart/2005/8/layout/list1"/>
    <dgm:cxn modelId="{AA0878DC-9CE9-7246-BBAF-4CD2F536FABB}" type="presOf" srcId="{599D6229-823A-8E47-A5B9-86FA9060F1FA}" destId="{AF9D4A5B-66C9-D547-8A6E-7AD34FB34397}" srcOrd="0" destOrd="5" presId="urn:microsoft.com/office/officeart/2005/8/layout/list1"/>
    <dgm:cxn modelId="{015F25E2-502D-CD44-896A-268A92ED2863}" srcId="{A0CADAE2-45C7-554E-B2B6-2DAE96863D57}" destId="{1736DD32-8532-A246-9983-E7A597D0D260}" srcOrd="0" destOrd="0" parTransId="{83900515-8C80-1542-90AE-F2C750E50945}" sibTransId="{B947E2A9-BF25-B14B-BB65-FA28EDA9A3BC}"/>
    <dgm:cxn modelId="{364DF1E7-88DE-EE42-9BC7-ACD8A441A7EC}" srcId="{711A84F8-15CE-44F5-BCE1-9A78089ADD06}" destId="{A0CADAE2-45C7-554E-B2B6-2DAE96863D57}" srcOrd="2" destOrd="0" parTransId="{45964B42-C248-F64B-8ECC-445FE5EFAC60}" sibTransId="{D9B4625F-5D0B-1F47-AA8D-0BA679567106}"/>
    <dgm:cxn modelId="{6BC54AE9-78C8-4F99-AC7C-076EEA8BA085}" srcId="{DEEA4388-ECE7-470A-827B-F1A17818AAA9}" destId="{711A84F8-15CE-44F5-BCE1-9A78089ADD06}" srcOrd="0" destOrd="0" parTransId="{B99A430F-A2CE-4D05-80E0-3342AD5F567A}" sibTransId="{36C623BF-E199-4700-AD16-4A8CA2DD5E6B}"/>
    <dgm:cxn modelId="{04EFD0EA-F35B-6746-9359-E7AE54EA36FA}" type="presOf" srcId="{1736DD32-8532-A246-9983-E7A597D0D260}" destId="{AF9D4A5B-66C9-D547-8A6E-7AD34FB34397}" srcOrd="0" destOrd="3" presId="urn:microsoft.com/office/officeart/2005/8/layout/list1"/>
    <dgm:cxn modelId="{783D75EF-9D1E-D34A-882F-DBFC0B982A00}" type="presOf" srcId="{BD342ED9-1878-4DBA-AD98-AFD46D2A6802}" destId="{AF9D4A5B-66C9-D547-8A6E-7AD34FB34397}" srcOrd="0" destOrd="0" presId="urn:microsoft.com/office/officeart/2005/8/layout/list1"/>
    <dgm:cxn modelId="{B20F888D-5F85-D445-9D87-1D96B927664C}" type="presParOf" srcId="{9A4665C0-3A95-7041-88D9-BC6D973DC0AA}" destId="{F02C24EB-807B-9E44-8DA4-A1AF8791D8B2}" srcOrd="0" destOrd="0" presId="urn:microsoft.com/office/officeart/2005/8/layout/list1"/>
    <dgm:cxn modelId="{577C10E4-9717-2142-BAC9-AB4CDA601312}" type="presParOf" srcId="{F02C24EB-807B-9E44-8DA4-A1AF8791D8B2}" destId="{67B8EC4F-B42A-5549-A658-5DDC2B4EA959}" srcOrd="0" destOrd="0" presId="urn:microsoft.com/office/officeart/2005/8/layout/list1"/>
    <dgm:cxn modelId="{77BBC1C9-93A2-4940-B21B-17668FE50BC6}" type="presParOf" srcId="{F02C24EB-807B-9E44-8DA4-A1AF8791D8B2}" destId="{98AF2CCB-7424-1C44-A59B-ECE7AC1AA08F}" srcOrd="1" destOrd="0" presId="urn:microsoft.com/office/officeart/2005/8/layout/list1"/>
    <dgm:cxn modelId="{33F736B9-647C-E74F-81C7-E50917A6C419}" type="presParOf" srcId="{9A4665C0-3A95-7041-88D9-BC6D973DC0AA}" destId="{7B8C1A7C-485A-BD45-9319-A42EDEA62E02}" srcOrd="1" destOrd="0" presId="urn:microsoft.com/office/officeart/2005/8/layout/list1"/>
    <dgm:cxn modelId="{81B3BDFC-FFD9-5A49-BD12-4017721E0ABA}" type="presParOf" srcId="{9A4665C0-3A95-7041-88D9-BC6D973DC0AA}" destId="{AF9D4A5B-66C9-D547-8A6E-7AD34FB34397}"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EA4388-ECE7-470A-827B-F1A17818AAA9}"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711A84F8-15CE-44F5-BCE1-9A78089ADD06}">
      <dgm:prSet custT="1"/>
      <dgm:spPr/>
      <dgm:t>
        <a:bodyPr/>
        <a:lstStyle/>
        <a:p>
          <a:r>
            <a:rPr lang="en-GB" sz="2800" b="1" i="0" dirty="0">
              <a:latin typeface="+mj-lt"/>
            </a:rPr>
            <a:t>Bedside Diagnostic Tests:</a:t>
          </a:r>
          <a:endParaRPr lang="en-US" sz="2800" dirty="0">
            <a:latin typeface="+mj-lt"/>
          </a:endParaRPr>
        </a:p>
      </dgm:t>
    </dgm:pt>
    <dgm:pt modelId="{B99A430F-A2CE-4D05-80E0-3342AD5F567A}" type="parTrans" cxnId="{6BC54AE9-78C8-4F99-AC7C-076EEA8BA085}">
      <dgm:prSet/>
      <dgm:spPr/>
      <dgm:t>
        <a:bodyPr/>
        <a:lstStyle/>
        <a:p>
          <a:endParaRPr lang="en-US"/>
        </a:p>
      </dgm:t>
    </dgm:pt>
    <dgm:pt modelId="{36C623BF-E199-4700-AD16-4A8CA2DD5E6B}" type="sibTrans" cxnId="{6BC54AE9-78C8-4F99-AC7C-076EEA8BA085}">
      <dgm:prSet/>
      <dgm:spPr/>
      <dgm:t>
        <a:bodyPr/>
        <a:lstStyle/>
        <a:p>
          <a:endParaRPr lang="en-US"/>
        </a:p>
      </dgm:t>
    </dgm:pt>
    <dgm:pt modelId="{BD342ED9-1878-4DBA-AD98-AFD46D2A6802}">
      <dgm:prSet custT="1"/>
      <dgm:spPr/>
      <dgm:t>
        <a:bodyPr/>
        <a:lstStyle/>
        <a:p>
          <a:pPr>
            <a:lnSpc>
              <a:spcPct val="150000"/>
            </a:lnSpc>
            <a:buFont typeface="+mj-lt"/>
            <a:buAutoNum type="arabicPeriod" startAt="4"/>
          </a:pPr>
          <a:r>
            <a:rPr lang="en-GB" sz="2800" b="1" i="0" dirty="0">
              <a:latin typeface="+mj-lt"/>
            </a:rPr>
            <a:t>Potassium Hydroxide (KOH) Preparation</a:t>
          </a:r>
          <a:endParaRPr lang="en-US" sz="2800" dirty="0">
            <a:latin typeface="+mj-lt"/>
          </a:endParaRPr>
        </a:p>
      </dgm:t>
    </dgm:pt>
    <dgm:pt modelId="{9C815E1C-E8DC-4CA0-854D-FC9C1B2E78A6}" type="parTrans" cxnId="{D5A149C1-1B75-42EB-9598-78782BC5207B}">
      <dgm:prSet/>
      <dgm:spPr/>
      <dgm:t>
        <a:bodyPr/>
        <a:lstStyle/>
        <a:p>
          <a:endParaRPr lang="en-US"/>
        </a:p>
      </dgm:t>
    </dgm:pt>
    <dgm:pt modelId="{05C10014-C1BB-4B70-985D-178FEDF532DB}" type="sibTrans" cxnId="{D5A149C1-1B75-42EB-9598-78782BC5207B}">
      <dgm:prSet/>
      <dgm:spPr/>
      <dgm:t>
        <a:bodyPr/>
        <a:lstStyle/>
        <a:p>
          <a:endParaRPr lang="en-US"/>
        </a:p>
      </dgm:t>
    </dgm:pt>
    <dgm:pt modelId="{E69E8955-8F3D-6441-A7A5-E602F0717D45}">
      <dgm:prSet custT="1"/>
      <dgm:spPr/>
      <dgm:t>
        <a:bodyPr/>
        <a:lstStyle/>
        <a:p>
          <a:pPr>
            <a:lnSpc>
              <a:spcPct val="150000"/>
            </a:lnSpc>
            <a:buFont typeface="Arial" panose="020B0604020202020204" pitchFamily="34" charset="0"/>
            <a:buChar char="•"/>
          </a:pPr>
          <a:r>
            <a:rPr lang="en-GB" sz="2800" b="1" i="0" dirty="0">
              <a:latin typeface="+mj-lt"/>
            </a:rPr>
            <a:t>Indication:</a:t>
          </a:r>
          <a:r>
            <a:rPr lang="en-GB" sz="2800" b="0" i="0" dirty="0">
              <a:latin typeface="+mj-lt"/>
            </a:rPr>
            <a:t> Suspected superficial fungal infection (tinea, candidiasis).</a:t>
          </a:r>
        </a:p>
      </dgm:t>
    </dgm:pt>
    <dgm:pt modelId="{EA4E55B2-92F4-824D-85C3-698FCE74D0A6}" type="parTrans" cxnId="{7A5C7ABE-97F5-8042-BB98-FA4278392166}">
      <dgm:prSet/>
      <dgm:spPr/>
      <dgm:t>
        <a:bodyPr/>
        <a:lstStyle/>
        <a:p>
          <a:endParaRPr lang="en-GB"/>
        </a:p>
      </dgm:t>
    </dgm:pt>
    <dgm:pt modelId="{5DF329E4-43DC-1D48-9E34-CF72220FE9AB}" type="sibTrans" cxnId="{7A5C7ABE-97F5-8042-BB98-FA4278392166}">
      <dgm:prSet/>
      <dgm:spPr/>
      <dgm:t>
        <a:bodyPr/>
        <a:lstStyle/>
        <a:p>
          <a:endParaRPr lang="en-GB"/>
        </a:p>
      </dgm:t>
    </dgm:pt>
    <dgm:pt modelId="{0D0D98AE-33F5-D447-A3AB-8ABF6BC31E44}">
      <dgm:prSet custT="1"/>
      <dgm:spPr/>
      <dgm:t>
        <a:bodyPr/>
        <a:lstStyle/>
        <a:p>
          <a:pPr>
            <a:lnSpc>
              <a:spcPct val="150000"/>
            </a:lnSpc>
            <a:buFont typeface="Arial" panose="020B0604020202020204" pitchFamily="34" charset="0"/>
            <a:buChar char="•"/>
          </a:pPr>
          <a:r>
            <a:rPr lang="en-GB" sz="2800" b="1" i="0" dirty="0">
              <a:latin typeface="+mj-lt"/>
            </a:rPr>
            <a:t>Procedure:</a:t>
          </a:r>
          <a:r>
            <a:rPr lang="en-GB" sz="2800" b="0" i="0" dirty="0">
              <a:latin typeface="+mj-lt"/>
            </a:rPr>
            <a:t> Scrape scale onto slide -&gt; add 1-2 drops 10% KOH -&gt; gently heat -&gt; examine under microscope.</a:t>
          </a:r>
        </a:p>
      </dgm:t>
    </dgm:pt>
    <dgm:pt modelId="{67F4E0B2-7A8F-9746-8F23-4FE5BC5FD44A}" type="parTrans" cxnId="{8B2D0E92-2C9F-9E4C-A4D3-0E980A21440E}">
      <dgm:prSet/>
      <dgm:spPr/>
      <dgm:t>
        <a:bodyPr/>
        <a:lstStyle/>
        <a:p>
          <a:endParaRPr lang="en-GB"/>
        </a:p>
      </dgm:t>
    </dgm:pt>
    <dgm:pt modelId="{D806042E-373F-B747-B052-B276A208BEC7}" type="sibTrans" cxnId="{8B2D0E92-2C9F-9E4C-A4D3-0E980A21440E}">
      <dgm:prSet/>
      <dgm:spPr/>
      <dgm:t>
        <a:bodyPr/>
        <a:lstStyle/>
        <a:p>
          <a:endParaRPr lang="en-GB"/>
        </a:p>
      </dgm:t>
    </dgm:pt>
    <dgm:pt modelId="{CBE1463F-042E-314D-AB50-25FCAC29AE43}">
      <dgm:prSet custT="1"/>
      <dgm:spPr/>
      <dgm:t>
        <a:bodyPr/>
        <a:lstStyle/>
        <a:p>
          <a:pPr>
            <a:lnSpc>
              <a:spcPct val="150000"/>
            </a:lnSpc>
            <a:buFont typeface="Arial" panose="020B0604020202020204" pitchFamily="34" charset="0"/>
            <a:buChar char="•"/>
          </a:pPr>
          <a:r>
            <a:rPr lang="en-GB" sz="2800" b="1" i="0" dirty="0">
              <a:latin typeface="+mj-lt"/>
            </a:rPr>
            <a:t>Positive Finding:</a:t>
          </a:r>
          <a:r>
            <a:rPr lang="en-GB" sz="2800" b="0" i="0" dirty="0">
              <a:latin typeface="+mj-lt"/>
            </a:rPr>
            <a:t> Hyphae (long, branching, rod-shaped structures with lines crossing them).</a:t>
          </a:r>
        </a:p>
      </dgm:t>
    </dgm:pt>
    <dgm:pt modelId="{B40AA7AC-489C-E84A-8F51-A191F67F77E2}" type="parTrans" cxnId="{2706D0AE-5C0A-5B4C-AC95-609F889CA494}">
      <dgm:prSet/>
      <dgm:spPr/>
      <dgm:t>
        <a:bodyPr/>
        <a:lstStyle/>
        <a:p>
          <a:endParaRPr lang="en-GB"/>
        </a:p>
      </dgm:t>
    </dgm:pt>
    <dgm:pt modelId="{33C203AC-5462-F44D-9F4A-C61EA930BF3C}" type="sibTrans" cxnId="{2706D0AE-5C0A-5B4C-AC95-609F889CA494}">
      <dgm:prSet/>
      <dgm:spPr/>
      <dgm:t>
        <a:bodyPr/>
        <a:lstStyle/>
        <a:p>
          <a:endParaRPr lang="en-GB"/>
        </a:p>
      </dgm:t>
    </dgm:pt>
    <dgm:pt modelId="{36CD2184-FED1-D145-9739-34E08D75B4BE}">
      <dgm:prSet/>
      <dgm:spPr/>
      <dgm:t>
        <a:bodyPr/>
        <a:lstStyle/>
        <a:p>
          <a:pPr>
            <a:lnSpc>
              <a:spcPct val="90000"/>
            </a:lnSpc>
            <a:buFont typeface="+mj-lt"/>
            <a:buAutoNum type="arabicPeriod" startAt="3"/>
          </a:pPr>
          <a:endParaRPr lang="en-US" sz="2100" dirty="0">
            <a:latin typeface="+mj-lt"/>
          </a:endParaRPr>
        </a:p>
      </dgm:t>
    </dgm:pt>
    <dgm:pt modelId="{4D655C31-DAE7-334B-9465-0130F6CBE6AA}" type="parTrans" cxnId="{B7BD4919-56A2-B749-BA76-6E5DEF86A7CE}">
      <dgm:prSet/>
      <dgm:spPr/>
    </dgm:pt>
    <dgm:pt modelId="{9D32F8F8-6ED7-3949-8390-93B60D8ED163}" type="sibTrans" cxnId="{B7BD4919-56A2-B749-BA76-6E5DEF86A7CE}">
      <dgm:prSet/>
      <dgm:spPr/>
    </dgm:pt>
    <dgm:pt modelId="{9A4665C0-3A95-7041-88D9-BC6D973DC0AA}" type="pres">
      <dgm:prSet presAssocID="{DEEA4388-ECE7-470A-827B-F1A17818AAA9}" presName="linear" presStyleCnt="0">
        <dgm:presLayoutVars>
          <dgm:dir/>
          <dgm:animLvl val="lvl"/>
          <dgm:resizeHandles val="exact"/>
        </dgm:presLayoutVars>
      </dgm:prSet>
      <dgm:spPr/>
    </dgm:pt>
    <dgm:pt modelId="{F02C24EB-807B-9E44-8DA4-A1AF8791D8B2}" type="pres">
      <dgm:prSet presAssocID="{711A84F8-15CE-44F5-BCE1-9A78089ADD06}" presName="parentLin" presStyleCnt="0"/>
      <dgm:spPr/>
    </dgm:pt>
    <dgm:pt modelId="{67B8EC4F-B42A-5549-A658-5DDC2B4EA959}" type="pres">
      <dgm:prSet presAssocID="{711A84F8-15CE-44F5-BCE1-9A78089ADD06}" presName="parentLeftMargin" presStyleLbl="node1" presStyleIdx="0" presStyleCnt="1"/>
      <dgm:spPr/>
    </dgm:pt>
    <dgm:pt modelId="{98AF2CCB-7424-1C44-A59B-ECE7AC1AA08F}" type="pres">
      <dgm:prSet presAssocID="{711A84F8-15CE-44F5-BCE1-9A78089ADD06}" presName="parentText" presStyleLbl="node1" presStyleIdx="0" presStyleCnt="1">
        <dgm:presLayoutVars>
          <dgm:chMax val="0"/>
          <dgm:bulletEnabled val="1"/>
        </dgm:presLayoutVars>
      </dgm:prSet>
      <dgm:spPr/>
    </dgm:pt>
    <dgm:pt modelId="{7B8C1A7C-485A-BD45-9319-A42EDEA62E02}" type="pres">
      <dgm:prSet presAssocID="{711A84F8-15CE-44F5-BCE1-9A78089ADD06}" presName="negativeSpace" presStyleCnt="0"/>
      <dgm:spPr/>
    </dgm:pt>
    <dgm:pt modelId="{AF9D4A5B-66C9-D547-8A6E-7AD34FB34397}" type="pres">
      <dgm:prSet presAssocID="{711A84F8-15CE-44F5-BCE1-9A78089ADD06}" presName="childText" presStyleLbl="conFgAcc1" presStyleIdx="0" presStyleCnt="1" custScaleY="92768">
        <dgm:presLayoutVars>
          <dgm:bulletEnabled val="1"/>
        </dgm:presLayoutVars>
      </dgm:prSet>
      <dgm:spPr/>
    </dgm:pt>
  </dgm:ptLst>
  <dgm:cxnLst>
    <dgm:cxn modelId="{96AE1C02-CF85-5449-BF61-A04C37806E85}" type="presOf" srcId="{711A84F8-15CE-44F5-BCE1-9A78089ADD06}" destId="{98AF2CCB-7424-1C44-A59B-ECE7AC1AA08F}" srcOrd="1" destOrd="0" presId="urn:microsoft.com/office/officeart/2005/8/layout/list1"/>
    <dgm:cxn modelId="{B7BD4919-56A2-B749-BA76-6E5DEF86A7CE}" srcId="{711A84F8-15CE-44F5-BCE1-9A78089ADD06}" destId="{36CD2184-FED1-D145-9739-34E08D75B4BE}" srcOrd="0" destOrd="0" parTransId="{4D655C31-DAE7-334B-9465-0130F6CBE6AA}" sibTransId="{9D32F8F8-6ED7-3949-8390-93B60D8ED163}"/>
    <dgm:cxn modelId="{12F32238-CFC3-E241-A6CA-FC5A3FB860A4}" type="presOf" srcId="{E69E8955-8F3D-6441-A7A5-E602F0717D45}" destId="{AF9D4A5B-66C9-D547-8A6E-7AD34FB34397}" srcOrd="0" destOrd="2" presId="urn:microsoft.com/office/officeart/2005/8/layout/list1"/>
    <dgm:cxn modelId="{AF100844-B332-3940-99F3-AEFD1AE6F962}" type="presOf" srcId="{0D0D98AE-33F5-D447-A3AB-8ABF6BC31E44}" destId="{AF9D4A5B-66C9-D547-8A6E-7AD34FB34397}" srcOrd="0" destOrd="3" presId="urn:microsoft.com/office/officeart/2005/8/layout/list1"/>
    <dgm:cxn modelId="{68686B77-5BBB-C649-8A68-E26A09F7797C}" type="presOf" srcId="{711A84F8-15CE-44F5-BCE1-9A78089ADD06}" destId="{67B8EC4F-B42A-5549-A658-5DDC2B4EA959}" srcOrd="0" destOrd="0" presId="urn:microsoft.com/office/officeart/2005/8/layout/list1"/>
    <dgm:cxn modelId="{78776D84-228E-3A4A-A820-B30FBCC423A5}" type="presOf" srcId="{CBE1463F-042E-314D-AB50-25FCAC29AE43}" destId="{AF9D4A5B-66C9-D547-8A6E-7AD34FB34397}" srcOrd="0" destOrd="4" presId="urn:microsoft.com/office/officeart/2005/8/layout/list1"/>
    <dgm:cxn modelId="{04746F87-28FF-AF45-AF54-7BB9CEB2D806}" type="presOf" srcId="{36CD2184-FED1-D145-9739-34E08D75B4BE}" destId="{AF9D4A5B-66C9-D547-8A6E-7AD34FB34397}" srcOrd="0" destOrd="0" presId="urn:microsoft.com/office/officeart/2005/8/layout/list1"/>
    <dgm:cxn modelId="{C86F1E89-78AF-4041-9EA8-FD80622C895F}" type="presOf" srcId="{DEEA4388-ECE7-470A-827B-F1A17818AAA9}" destId="{9A4665C0-3A95-7041-88D9-BC6D973DC0AA}" srcOrd="0" destOrd="0" presId="urn:microsoft.com/office/officeart/2005/8/layout/list1"/>
    <dgm:cxn modelId="{8B2D0E92-2C9F-9E4C-A4D3-0E980A21440E}" srcId="{711A84F8-15CE-44F5-BCE1-9A78089ADD06}" destId="{0D0D98AE-33F5-D447-A3AB-8ABF6BC31E44}" srcOrd="3" destOrd="0" parTransId="{67F4E0B2-7A8F-9746-8F23-4FE5BC5FD44A}" sibTransId="{D806042E-373F-B747-B052-B276A208BEC7}"/>
    <dgm:cxn modelId="{2706D0AE-5C0A-5B4C-AC95-609F889CA494}" srcId="{711A84F8-15CE-44F5-BCE1-9A78089ADD06}" destId="{CBE1463F-042E-314D-AB50-25FCAC29AE43}" srcOrd="4" destOrd="0" parTransId="{B40AA7AC-489C-E84A-8F51-A191F67F77E2}" sibTransId="{33C203AC-5462-F44D-9F4A-C61EA930BF3C}"/>
    <dgm:cxn modelId="{7A5C7ABE-97F5-8042-BB98-FA4278392166}" srcId="{711A84F8-15CE-44F5-BCE1-9A78089ADD06}" destId="{E69E8955-8F3D-6441-A7A5-E602F0717D45}" srcOrd="2" destOrd="0" parTransId="{EA4E55B2-92F4-824D-85C3-698FCE74D0A6}" sibTransId="{5DF329E4-43DC-1D48-9E34-CF72220FE9AB}"/>
    <dgm:cxn modelId="{D5A149C1-1B75-42EB-9598-78782BC5207B}" srcId="{711A84F8-15CE-44F5-BCE1-9A78089ADD06}" destId="{BD342ED9-1878-4DBA-AD98-AFD46D2A6802}" srcOrd="1" destOrd="0" parTransId="{9C815E1C-E8DC-4CA0-854D-FC9C1B2E78A6}" sibTransId="{05C10014-C1BB-4B70-985D-178FEDF532DB}"/>
    <dgm:cxn modelId="{6BC54AE9-78C8-4F99-AC7C-076EEA8BA085}" srcId="{DEEA4388-ECE7-470A-827B-F1A17818AAA9}" destId="{711A84F8-15CE-44F5-BCE1-9A78089ADD06}" srcOrd="0" destOrd="0" parTransId="{B99A430F-A2CE-4D05-80E0-3342AD5F567A}" sibTransId="{36C623BF-E199-4700-AD16-4A8CA2DD5E6B}"/>
    <dgm:cxn modelId="{783D75EF-9D1E-D34A-882F-DBFC0B982A00}" type="presOf" srcId="{BD342ED9-1878-4DBA-AD98-AFD46D2A6802}" destId="{AF9D4A5B-66C9-D547-8A6E-7AD34FB34397}" srcOrd="0" destOrd="1" presId="urn:microsoft.com/office/officeart/2005/8/layout/list1"/>
    <dgm:cxn modelId="{B20F888D-5F85-D445-9D87-1D96B927664C}" type="presParOf" srcId="{9A4665C0-3A95-7041-88D9-BC6D973DC0AA}" destId="{F02C24EB-807B-9E44-8DA4-A1AF8791D8B2}" srcOrd="0" destOrd="0" presId="urn:microsoft.com/office/officeart/2005/8/layout/list1"/>
    <dgm:cxn modelId="{577C10E4-9717-2142-BAC9-AB4CDA601312}" type="presParOf" srcId="{F02C24EB-807B-9E44-8DA4-A1AF8791D8B2}" destId="{67B8EC4F-B42A-5549-A658-5DDC2B4EA959}" srcOrd="0" destOrd="0" presId="urn:microsoft.com/office/officeart/2005/8/layout/list1"/>
    <dgm:cxn modelId="{77BBC1C9-93A2-4940-B21B-17668FE50BC6}" type="presParOf" srcId="{F02C24EB-807B-9E44-8DA4-A1AF8791D8B2}" destId="{98AF2CCB-7424-1C44-A59B-ECE7AC1AA08F}" srcOrd="1" destOrd="0" presId="urn:microsoft.com/office/officeart/2005/8/layout/list1"/>
    <dgm:cxn modelId="{33F736B9-647C-E74F-81C7-E50917A6C419}" type="presParOf" srcId="{9A4665C0-3A95-7041-88D9-BC6D973DC0AA}" destId="{7B8C1A7C-485A-BD45-9319-A42EDEA62E02}" srcOrd="1" destOrd="0" presId="urn:microsoft.com/office/officeart/2005/8/layout/list1"/>
    <dgm:cxn modelId="{81B3BDFC-FFD9-5A49-BD12-4017721E0ABA}" type="presParOf" srcId="{9A4665C0-3A95-7041-88D9-BC6D973DC0AA}" destId="{AF9D4A5B-66C9-D547-8A6E-7AD34FB34397}"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5AA70-EAD8-A741-A5EA-B6125F8B02C0}">
      <dsp:nvSpPr>
        <dsp:cNvPr id="0" name=""/>
        <dsp:cNvSpPr/>
      </dsp:nvSpPr>
      <dsp:spPr>
        <a:xfrm>
          <a:off x="0" y="77622"/>
          <a:ext cx="11730789" cy="1072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i="0" kern="1200"/>
            <a:t>The Morphologic Method</a:t>
          </a:r>
          <a:endParaRPr lang="en-US" sz="2700" kern="1200"/>
        </a:p>
      </dsp:txBody>
      <dsp:txXfrm>
        <a:off x="52359" y="129981"/>
        <a:ext cx="11626071" cy="967861"/>
      </dsp:txXfrm>
    </dsp:sp>
    <dsp:sp modelId="{991252C2-1880-5041-BE38-401843FE7371}">
      <dsp:nvSpPr>
        <dsp:cNvPr id="0" name=""/>
        <dsp:cNvSpPr/>
      </dsp:nvSpPr>
      <dsp:spPr>
        <a:xfrm>
          <a:off x="0" y="1227961"/>
          <a:ext cx="11730789" cy="1072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Dermatology is a </a:t>
          </a:r>
          <a:r>
            <a:rPr lang="en-GB" sz="2700" b="1" i="0" kern="1200"/>
            <a:t>visual specialty</a:t>
          </a:r>
          <a:r>
            <a:rPr lang="en-GB" sz="2700" b="0" i="0" kern="1200"/>
            <a:t>. Diagnosis begins with a precise description of what we see.</a:t>
          </a:r>
          <a:endParaRPr lang="en-US" sz="2700" kern="1200"/>
        </a:p>
      </dsp:txBody>
      <dsp:txXfrm>
        <a:off x="52359" y="1280320"/>
        <a:ext cx="11626071" cy="967861"/>
      </dsp:txXfrm>
    </dsp:sp>
    <dsp:sp modelId="{B8D185EA-A85D-2546-B554-1021611F2045}">
      <dsp:nvSpPr>
        <dsp:cNvPr id="0" name=""/>
        <dsp:cNvSpPr/>
      </dsp:nvSpPr>
      <dsp:spPr>
        <a:xfrm>
          <a:off x="0" y="2378300"/>
          <a:ext cx="11730789" cy="1072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0" i="0" kern="1200"/>
            <a:t>The Morphologic Method involves:</a:t>
          </a:r>
          <a:endParaRPr lang="en-US" sz="2700" kern="1200"/>
        </a:p>
      </dsp:txBody>
      <dsp:txXfrm>
        <a:off x="52359" y="2430659"/>
        <a:ext cx="11626071" cy="967861"/>
      </dsp:txXfrm>
    </dsp:sp>
    <dsp:sp modelId="{70F06C9D-A486-704F-94D1-8DACD3A4B04F}">
      <dsp:nvSpPr>
        <dsp:cNvPr id="0" name=""/>
        <dsp:cNvSpPr/>
      </dsp:nvSpPr>
      <dsp:spPr>
        <a:xfrm>
          <a:off x="0" y="3450880"/>
          <a:ext cx="11730789"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245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GB" sz="2100" b="1" i="0" kern="1200" dirty="0"/>
            <a:t>Identify</a:t>
          </a:r>
          <a:r>
            <a:rPr lang="en-GB" sz="2100" b="0" i="0" kern="1200" dirty="0"/>
            <a:t> the primary and secondary skin lesions.</a:t>
          </a:r>
          <a:endParaRPr lang="en-US" sz="2100" kern="1200" dirty="0"/>
        </a:p>
        <a:p>
          <a:pPr marL="228600" lvl="1" indent="-228600" algn="l" defTabSz="933450">
            <a:lnSpc>
              <a:spcPct val="90000"/>
            </a:lnSpc>
            <a:spcBef>
              <a:spcPct val="0"/>
            </a:spcBef>
            <a:spcAft>
              <a:spcPct val="20000"/>
            </a:spcAft>
            <a:buChar char="•"/>
          </a:pPr>
          <a:r>
            <a:rPr lang="en-GB" sz="2100" b="1" i="0" kern="1200"/>
            <a:t>Analyse</a:t>
          </a:r>
          <a:r>
            <a:rPr lang="en-GB" sz="2100" b="0" i="0" kern="1200"/>
            <a:t> their configuration and distribution on the body.</a:t>
          </a:r>
          <a:endParaRPr lang="en-US" sz="2100" kern="1200"/>
        </a:p>
        <a:p>
          <a:pPr marL="228600" lvl="1" indent="-228600" algn="l" defTabSz="933450">
            <a:lnSpc>
              <a:spcPct val="90000"/>
            </a:lnSpc>
            <a:spcBef>
              <a:spcPct val="0"/>
            </a:spcBef>
            <a:spcAft>
              <a:spcPct val="20000"/>
            </a:spcAft>
            <a:buChar char="•"/>
          </a:pPr>
          <a:r>
            <a:rPr lang="en-GB" sz="2100" b="1" i="0" kern="1200"/>
            <a:t>Correlate</a:t>
          </a:r>
          <a:r>
            <a:rPr lang="en-GB" sz="2100" b="0" i="0" kern="1200"/>
            <a:t> these findings with the patient's history.</a:t>
          </a:r>
          <a:endParaRPr lang="en-US" sz="2100" kern="1200"/>
        </a:p>
      </dsp:txBody>
      <dsp:txXfrm>
        <a:off x="0" y="3450880"/>
        <a:ext cx="11730789" cy="1089854"/>
      </dsp:txXfrm>
    </dsp:sp>
    <dsp:sp modelId="{4C53129B-ECCB-BF4E-89F1-4E45F1EC02CB}">
      <dsp:nvSpPr>
        <dsp:cNvPr id="0" name=""/>
        <dsp:cNvSpPr/>
      </dsp:nvSpPr>
      <dsp:spPr>
        <a:xfrm>
          <a:off x="0" y="4540735"/>
          <a:ext cx="11730789" cy="10725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b="1" i="0" kern="1200"/>
            <a:t>Quote:</a:t>
          </a:r>
          <a:r>
            <a:rPr lang="en-GB" sz="2700" b="0" i="0" kern="1200"/>
            <a:t> "If you can name it, you can diagnose it." - Traditional dermatology teaching.</a:t>
          </a:r>
          <a:endParaRPr lang="en-US" sz="2700" kern="1200"/>
        </a:p>
      </dsp:txBody>
      <dsp:txXfrm>
        <a:off x="52359" y="4593094"/>
        <a:ext cx="11626071" cy="9678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D4A5B-66C9-D547-8A6E-7AD34FB34397}">
      <dsp:nvSpPr>
        <dsp:cNvPr id="0" name=""/>
        <dsp:cNvSpPr/>
      </dsp:nvSpPr>
      <dsp:spPr>
        <a:xfrm>
          <a:off x="0" y="808794"/>
          <a:ext cx="11977667" cy="4712336"/>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9600" tIns="160126" rIns="929600" bIns="199136" numCol="1" spcCol="1270" anchor="t" anchorCtr="0">
          <a:noAutofit/>
        </a:bodyPr>
        <a:lstStyle/>
        <a:p>
          <a:pPr marL="228600" lvl="1" indent="-228600" algn="l" defTabSz="933450" rtl="0">
            <a:lnSpc>
              <a:spcPct val="90000"/>
            </a:lnSpc>
            <a:spcBef>
              <a:spcPct val="0"/>
            </a:spcBef>
            <a:spcAft>
              <a:spcPct val="15000"/>
            </a:spcAft>
            <a:buFont typeface="+mj-lt"/>
            <a:buAutoNum type="arabicPeriod" startAt="3"/>
          </a:pPr>
          <a:endParaRPr lang="en-US" sz="2100" kern="1200" dirty="0">
            <a:latin typeface="+mj-lt"/>
          </a:endParaRPr>
        </a:p>
        <a:p>
          <a:pPr marL="285750" lvl="1" indent="-285750" algn="l" defTabSz="1244600">
            <a:lnSpc>
              <a:spcPct val="150000"/>
            </a:lnSpc>
            <a:spcBef>
              <a:spcPct val="0"/>
            </a:spcBef>
            <a:spcAft>
              <a:spcPct val="15000"/>
            </a:spcAft>
            <a:buFont typeface="+mj-lt"/>
            <a:buAutoNum type="arabicPeriod" startAt="5"/>
          </a:pPr>
          <a:r>
            <a:rPr lang="en-GB" sz="2800" b="1" i="0" kern="1200" dirty="0">
              <a:latin typeface="+mj-lt"/>
            </a:rPr>
            <a:t>Mineral Oil Preparation for Scabies</a:t>
          </a:r>
          <a:endParaRPr lang="en-US" sz="2800" kern="1200" dirty="0">
            <a:latin typeface="+mj-lt"/>
          </a:endParaRPr>
        </a:p>
        <a:p>
          <a:pPr marL="285750" lvl="1" indent="-285750" algn="l" defTabSz="1244600">
            <a:lnSpc>
              <a:spcPct val="150000"/>
            </a:lnSpc>
            <a:spcBef>
              <a:spcPct val="0"/>
            </a:spcBef>
            <a:spcAft>
              <a:spcPct val="15000"/>
            </a:spcAft>
            <a:buFont typeface="Arial" panose="020B0604020202020204" pitchFamily="34" charset="0"/>
            <a:buChar char="•"/>
          </a:pPr>
          <a:r>
            <a:rPr lang="en-GB" sz="2800" b="1" i="0" kern="1200" dirty="0">
              <a:latin typeface="+mj-lt"/>
            </a:rPr>
            <a:t>Indication:</a:t>
          </a:r>
          <a:r>
            <a:rPr lang="en-GB" sz="2800" b="0" i="0" kern="1200" dirty="0">
              <a:latin typeface="+mj-lt"/>
            </a:rPr>
            <a:t> Suspected scabies infestation.</a:t>
          </a:r>
        </a:p>
        <a:p>
          <a:pPr marL="285750" lvl="1" indent="-285750" algn="l" defTabSz="1244600">
            <a:lnSpc>
              <a:spcPct val="150000"/>
            </a:lnSpc>
            <a:spcBef>
              <a:spcPct val="0"/>
            </a:spcBef>
            <a:spcAft>
              <a:spcPct val="15000"/>
            </a:spcAft>
            <a:buFont typeface="Arial" panose="020B0604020202020204" pitchFamily="34" charset="0"/>
            <a:buChar char="•"/>
          </a:pPr>
          <a:r>
            <a:rPr lang="en-GB" sz="2800" b="1" i="0" kern="1200" dirty="0">
              <a:latin typeface="+mj-lt"/>
            </a:rPr>
            <a:t>Procedure:</a:t>
          </a:r>
          <a:r>
            <a:rPr lang="en-GB" sz="2800" b="0" i="0" kern="1200" dirty="0">
              <a:latin typeface="+mj-lt"/>
            </a:rPr>
            <a:t> Place mineral oil on a burrow -&gt; scrape vigorously -&gt; transfer to slide -&gt; examine.</a:t>
          </a:r>
        </a:p>
        <a:p>
          <a:pPr marL="285750" lvl="1" indent="-285750" algn="l" defTabSz="1244600">
            <a:lnSpc>
              <a:spcPct val="150000"/>
            </a:lnSpc>
            <a:spcBef>
              <a:spcPct val="0"/>
            </a:spcBef>
            <a:spcAft>
              <a:spcPct val="15000"/>
            </a:spcAft>
            <a:buFont typeface="Arial" panose="020B0604020202020204" pitchFamily="34" charset="0"/>
            <a:buChar char="•"/>
          </a:pPr>
          <a:r>
            <a:rPr lang="en-GB" sz="2800" b="1" i="0" kern="1200" dirty="0">
              <a:latin typeface="+mj-lt"/>
            </a:rPr>
            <a:t>Positive Finding:</a:t>
          </a:r>
          <a:r>
            <a:rPr lang="en-GB" sz="2800" b="0" i="0" kern="1200" dirty="0">
              <a:latin typeface="+mj-lt"/>
            </a:rPr>
            <a:t> </a:t>
          </a:r>
          <a:r>
            <a:rPr lang="en-GB" sz="2800" b="0" i="1" kern="1200" dirty="0">
              <a:latin typeface="+mj-lt"/>
            </a:rPr>
            <a:t>Sarcoptes scabiei</a:t>
          </a:r>
          <a:r>
            <a:rPr lang="en-GB" sz="2800" b="0" i="0" kern="1200" dirty="0">
              <a:latin typeface="+mj-lt"/>
            </a:rPr>
            <a:t> mite, eggs, or faecal pellets (</a:t>
          </a:r>
          <a:r>
            <a:rPr lang="en-GB" sz="2800" b="0" i="0" kern="1200" dirty="0" err="1">
              <a:latin typeface="+mj-lt"/>
            </a:rPr>
            <a:t>scybala</a:t>
          </a:r>
          <a:r>
            <a:rPr lang="en-GB" sz="2800" b="0" i="0" kern="1200" dirty="0">
              <a:latin typeface="+mj-lt"/>
            </a:rPr>
            <a:t>).</a:t>
          </a:r>
        </a:p>
        <a:p>
          <a:pPr marL="285750" lvl="1" indent="-285750" algn="l" defTabSz="1600200" rtl="0">
            <a:lnSpc>
              <a:spcPct val="90000"/>
            </a:lnSpc>
            <a:spcBef>
              <a:spcPct val="0"/>
            </a:spcBef>
            <a:spcAft>
              <a:spcPct val="15000"/>
            </a:spcAft>
            <a:buChar char="•"/>
          </a:pPr>
          <a:endParaRPr lang="en-GB" sz="3600" kern="1200" dirty="0"/>
        </a:p>
      </dsp:txBody>
      <dsp:txXfrm>
        <a:off x="0" y="808794"/>
        <a:ext cx="11977667" cy="4712336"/>
      </dsp:txXfrm>
    </dsp:sp>
    <dsp:sp modelId="{98AF2CCB-7424-1C44-A59B-ECE7AC1AA08F}">
      <dsp:nvSpPr>
        <dsp:cNvPr id="0" name=""/>
        <dsp:cNvSpPr/>
      </dsp:nvSpPr>
      <dsp:spPr>
        <a:xfrm>
          <a:off x="623887" y="262684"/>
          <a:ext cx="8376179" cy="87462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6909" tIns="0" rIns="316909" bIns="0" numCol="1" spcCol="1270" anchor="ctr" anchorCtr="0">
          <a:noAutofit/>
        </a:bodyPr>
        <a:lstStyle/>
        <a:p>
          <a:pPr marL="0" lvl="0" indent="0" algn="l" defTabSz="1244600">
            <a:lnSpc>
              <a:spcPct val="90000"/>
            </a:lnSpc>
            <a:spcBef>
              <a:spcPct val="0"/>
            </a:spcBef>
            <a:spcAft>
              <a:spcPct val="35000"/>
            </a:spcAft>
            <a:buNone/>
          </a:pPr>
          <a:r>
            <a:rPr lang="en-GB" sz="2800" b="1" i="0" kern="1200" dirty="0">
              <a:latin typeface="+mj-lt"/>
            </a:rPr>
            <a:t>Bedside Diagnostic Tests:</a:t>
          </a:r>
          <a:endParaRPr lang="en-US" sz="2800" kern="1200" dirty="0">
            <a:latin typeface="+mj-lt"/>
          </a:endParaRPr>
        </a:p>
      </dsp:txBody>
      <dsp:txXfrm>
        <a:off x="666583" y="305380"/>
        <a:ext cx="8290787" cy="789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F0683-0158-4218-B24F-BEC22067B421}">
      <dsp:nvSpPr>
        <dsp:cNvPr id="0" name=""/>
        <dsp:cNvSpPr/>
      </dsp:nvSpPr>
      <dsp:spPr>
        <a:xfrm>
          <a:off x="0" y="620"/>
          <a:ext cx="11687174" cy="5213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BFC83-D2E3-4AFC-838B-404382B50E55}">
      <dsp:nvSpPr>
        <dsp:cNvPr id="0" name=""/>
        <dsp:cNvSpPr/>
      </dsp:nvSpPr>
      <dsp:spPr>
        <a:xfrm>
          <a:off x="157703" y="117920"/>
          <a:ext cx="286734" cy="286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F8A34A-3732-4FEF-987D-4876BF811F35}">
      <dsp:nvSpPr>
        <dsp:cNvPr id="0" name=""/>
        <dsp:cNvSpPr/>
      </dsp:nvSpPr>
      <dsp:spPr>
        <a:xfrm>
          <a:off x="602141" y="620"/>
          <a:ext cx="11085032" cy="5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75" tIns="55175" rIns="55175" bIns="55175" numCol="1" spcCol="1270" anchor="ctr" anchorCtr="0">
          <a:noAutofit/>
        </a:bodyPr>
        <a:lstStyle/>
        <a:p>
          <a:pPr marL="0" lvl="0" indent="0" algn="l" defTabSz="889000">
            <a:lnSpc>
              <a:spcPct val="100000"/>
            </a:lnSpc>
            <a:spcBef>
              <a:spcPct val="0"/>
            </a:spcBef>
            <a:spcAft>
              <a:spcPct val="35000"/>
            </a:spcAft>
            <a:buNone/>
          </a:pPr>
          <a:r>
            <a:rPr lang="en-GB" sz="2000" b="1" i="0" kern="1200" dirty="0"/>
            <a:t>Key History Components (OPQRST for Dermatology):</a:t>
          </a:r>
          <a:endParaRPr lang="en-US" sz="2000" kern="1200" dirty="0"/>
        </a:p>
      </dsp:txBody>
      <dsp:txXfrm>
        <a:off x="602141" y="620"/>
        <a:ext cx="11085032" cy="521334"/>
      </dsp:txXfrm>
    </dsp:sp>
    <dsp:sp modelId="{352B1C37-E3F6-4BA2-A1B7-6D275318F6B3}">
      <dsp:nvSpPr>
        <dsp:cNvPr id="0" name=""/>
        <dsp:cNvSpPr/>
      </dsp:nvSpPr>
      <dsp:spPr>
        <a:xfrm>
          <a:off x="0" y="652289"/>
          <a:ext cx="11687174" cy="5213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7A12D-5E00-46E9-B4AD-181A9BEA9EFB}">
      <dsp:nvSpPr>
        <dsp:cNvPr id="0" name=""/>
        <dsp:cNvSpPr/>
      </dsp:nvSpPr>
      <dsp:spPr>
        <a:xfrm>
          <a:off x="157703" y="769589"/>
          <a:ext cx="286734" cy="286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B92D9A-AD63-45A1-916D-12FBA814CFF7}">
      <dsp:nvSpPr>
        <dsp:cNvPr id="0" name=""/>
        <dsp:cNvSpPr/>
      </dsp:nvSpPr>
      <dsp:spPr>
        <a:xfrm>
          <a:off x="602141" y="652289"/>
          <a:ext cx="11085032" cy="5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75" tIns="55175" rIns="55175" bIns="55175" numCol="1" spcCol="1270" anchor="ctr" anchorCtr="0">
          <a:noAutofit/>
        </a:bodyPr>
        <a:lstStyle/>
        <a:p>
          <a:pPr marL="0" lvl="0" indent="0" algn="l" defTabSz="889000">
            <a:lnSpc>
              <a:spcPct val="100000"/>
            </a:lnSpc>
            <a:spcBef>
              <a:spcPct val="0"/>
            </a:spcBef>
            <a:spcAft>
              <a:spcPct val="35000"/>
            </a:spcAft>
            <a:buNone/>
          </a:pPr>
          <a:r>
            <a:rPr lang="en-GB" sz="2000" b="1" kern="1200" dirty="0"/>
            <a:t>Onset Chief complaint</a:t>
          </a:r>
          <a:r>
            <a:rPr lang="en-GB" sz="2000" kern="1200" dirty="0"/>
            <a:t>: (progression, duration).</a:t>
          </a:r>
          <a:endParaRPr lang="en-US" sz="2000" kern="1200" dirty="0"/>
        </a:p>
      </dsp:txBody>
      <dsp:txXfrm>
        <a:off x="602141" y="652289"/>
        <a:ext cx="11085032" cy="521334"/>
      </dsp:txXfrm>
    </dsp:sp>
    <dsp:sp modelId="{483D9FDB-6A60-4ECE-8B80-AAEBD6D33E38}">
      <dsp:nvSpPr>
        <dsp:cNvPr id="0" name=""/>
        <dsp:cNvSpPr/>
      </dsp:nvSpPr>
      <dsp:spPr>
        <a:xfrm>
          <a:off x="0" y="1303957"/>
          <a:ext cx="11687174" cy="5213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C9740-5B3E-4084-A273-B56B8862B12D}">
      <dsp:nvSpPr>
        <dsp:cNvPr id="0" name=""/>
        <dsp:cNvSpPr/>
      </dsp:nvSpPr>
      <dsp:spPr>
        <a:xfrm>
          <a:off x="157703" y="1421258"/>
          <a:ext cx="286734" cy="2867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F655C-AC61-4754-8617-24278B0C7400}">
      <dsp:nvSpPr>
        <dsp:cNvPr id="0" name=""/>
        <dsp:cNvSpPr/>
      </dsp:nvSpPr>
      <dsp:spPr>
        <a:xfrm>
          <a:off x="602141" y="1303957"/>
          <a:ext cx="11085032" cy="5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75" tIns="55175" rIns="55175" bIns="55175" numCol="1" spcCol="1270" anchor="ctr" anchorCtr="0">
          <a:noAutofit/>
        </a:bodyPr>
        <a:lstStyle/>
        <a:p>
          <a:pPr marL="0" lvl="0" indent="0" algn="l" defTabSz="889000">
            <a:lnSpc>
              <a:spcPct val="100000"/>
            </a:lnSpc>
            <a:spcBef>
              <a:spcPct val="0"/>
            </a:spcBef>
            <a:spcAft>
              <a:spcPct val="35000"/>
            </a:spcAft>
            <a:buNone/>
          </a:pPr>
          <a:r>
            <a:rPr lang="en-GB" sz="2000" b="1" i="0" kern="1200" dirty="0"/>
            <a:t>Provocation/Palliation:</a:t>
          </a:r>
          <a:r>
            <a:rPr lang="en-GB" sz="2000" b="0" i="0" kern="1200" dirty="0"/>
            <a:t> What makes it worse? Better? (e.g., sun, stress, medications, soap)</a:t>
          </a:r>
          <a:endParaRPr lang="en-US" sz="2000" kern="1200" dirty="0"/>
        </a:p>
      </dsp:txBody>
      <dsp:txXfrm>
        <a:off x="602141" y="1303957"/>
        <a:ext cx="11085032" cy="521334"/>
      </dsp:txXfrm>
    </dsp:sp>
    <dsp:sp modelId="{8729EB7E-AEC6-4F1C-B1A1-6240F43FB418}">
      <dsp:nvSpPr>
        <dsp:cNvPr id="0" name=""/>
        <dsp:cNvSpPr/>
      </dsp:nvSpPr>
      <dsp:spPr>
        <a:xfrm>
          <a:off x="0" y="1955626"/>
          <a:ext cx="11687174" cy="5213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BAAC51-358C-4C5A-9655-0DC80B6A3FD1}">
      <dsp:nvSpPr>
        <dsp:cNvPr id="0" name=""/>
        <dsp:cNvSpPr/>
      </dsp:nvSpPr>
      <dsp:spPr>
        <a:xfrm>
          <a:off x="157703" y="2072926"/>
          <a:ext cx="286734" cy="2867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A468B-040C-4327-BB79-6C8043EB0D1A}">
      <dsp:nvSpPr>
        <dsp:cNvPr id="0" name=""/>
        <dsp:cNvSpPr/>
      </dsp:nvSpPr>
      <dsp:spPr>
        <a:xfrm>
          <a:off x="602141" y="1955626"/>
          <a:ext cx="11085032" cy="5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75" tIns="55175" rIns="55175" bIns="55175" numCol="1" spcCol="1270" anchor="ctr" anchorCtr="0">
          <a:noAutofit/>
        </a:bodyPr>
        <a:lstStyle/>
        <a:p>
          <a:pPr marL="0" lvl="0" indent="0" algn="l" defTabSz="889000">
            <a:lnSpc>
              <a:spcPct val="100000"/>
            </a:lnSpc>
            <a:spcBef>
              <a:spcPct val="0"/>
            </a:spcBef>
            <a:spcAft>
              <a:spcPct val="35000"/>
            </a:spcAft>
            <a:buNone/>
          </a:pPr>
          <a:r>
            <a:rPr lang="en-GB" sz="2000" b="1" i="0" kern="1200" dirty="0"/>
            <a:t>Quality:</a:t>
          </a:r>
          <a:r>
            <a:rPr lang="en-GB" sz="2000" b="0" i="0" kern="1200" dirty="0"/>
            <a:t> What does it feel like? (Itchy, painful, burning, asymptomatic?)</a:t>
          </a:r>
          <a:endParaRPr lang="en-US" sz="2000" kern="1200" dirty="0"/>
        </a:p>
      </dsp:txBody>
      <dsp:txXfrm>
        <a:off x="602141" y="1955626"/>
        <a:ext cx="11085032" cy="521334"/>
      </dsp:txXfrm>
    </dsp:sp>
    <dsp:sp modelId="{37181F96-3FFA-4CFF-86E8-6E757CAF73C2}">
      <dsp:nvSpPr>
        <dsp:cNvPr id="0" name=""/>
        <dsp:cNvSpPr/>
      </dsp:nvSpPr>
      <dsp:spPr>
        <a:xfrm>
          <a:off x="0" y="2607294"/>
          <a:ext cx="11687174" cy="5213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45A30A-527C-4FB6-8D7C-29E8A7ADDCEB}">
      <dsp:nvSpPr>
        <dsp:cNvPr id="0" name=""/>
        <dsp:cNvSpPr/>
      </dsp:nvSpPr>
      <dsp:spPr>
        <a:xfrm>
          <a:off x="157703" y="2724595"/>
          <a:ext cx="286734" cy="2867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B07538-E650-4480-A5D9-F9FA3C0E85C1}">
      <dsp:nvSpPr>
        <dsp:cNvPr id="0" name=""/>
        <dsp:cNvSpPr/>
      </dsp:nvSpPr>
      <dsp:spPr>
        <a:xfrm>
          <a:off x="602141" y="2607294"/>
          <a:ext cx="11085032" cy="5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75" tIns="55175" rIns="55175" bIns="55175" numCol="1" spcCol="1270" anchor="ctr" anchorCtr="0">
          <a:noAutofit/>
        </a:bodyPr>
        <a:lstStyle/>
        <a:p>
          <a:pPr marL="0" lvl="0" indent="0" algn="l" defTabSz="889000">
            <a:lnSpc>
              <a:spcPct val="100000"/>
            </a:lnSpc>
            <a:spcBef>
              <a:spcPct val="0"/>
            </a:spcBef>
            <a:spcAft>
              <a:spcPct val="35000"/>
            </a:spcAft>
            <a:buNone/>
          </a:pPr>
          <a:r>
            <a:rPr lang="en-GB" sz="2000" b="1" i="0" kern="1200" dirty="0"/>
            <a:t>Radiation:</a:t>
          </a:r>
          <a:r>
            <a:rPr lang="en-GB" sz="2000" b="0" i="0" kern="1200" dirty="0"/>
            <a:t> Is it spreading? Pattern of spread?</a:t>
          </a:r>
          <a:endParaRPr lang="en-US" sz="2000" kern="1200" dirty="0"/>
        </a:p>
      </dsp:txBody>
      <dsp:txXfrm>
        <a:off x="602141" y="2607294"/>
        <a:ext cx="11085032" cy="521334"/>
      </dsp:txXfrm>
    </dsp:sp>
    <dsp:sp modelId="{A515DEAD-097A-40DE-AD53-67344AD1243B}">
      <dsp:nvSpPr>
        <dsp:cNvPr id="0" name=""/>
        <dsp:cNvSpPr/>
      </dsp:nvSpPr>
      <dsp:spPr>
        <a:xfrm>
          <a:off x="0" y="3258963"/>
          <a:ext cx="11687174" cy="5213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A8D75A-7F10-4B3C-BD74-1BC5A5379E38}">
      <dsp:nvSpPr>
        <dsp:cNvPr id="0" name=""/>
        <dsp:cNvSpPr/>
      </dsp:nvSpPr>
      <dsp:spPr>
        <a:xfrm>
          <a:off x="157703" y="3376263"/>
          <a:ext cx="286734" cy="28673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34C45-E7EB-436D-B3FA-9ED6F5E16B7C}">
      <dsp:nvSpPr>
        <dsp:cNvPr id="0" name=""/>
        <dsp:cNvSpPr/>
      </dsp:nvSpPr>
      <dsp:spPr>
        <a:xfrm>
          <a:off x="602141" y="3258963"/>
          <a:ext cx="11085032" cy="5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75" tIns="55175" rIns="55175" bIns="55175" numCol="1" spcCol="1270" anchor="ctr" anchorCtr="0">
          <a:noAutofit/>
        </a:bodyPr>
        <a:lstStyle/>
        <a:p>
          <a:pPr marL="0" lvl="0" indent="0" algn="l" defTabSz="889000">
            <a:lnSpc>
              <a:spcPct val="100000"/>
            </a:lnSpc>
            <a:spcBef>
              <a:spcPct val="0"/>
            </a:spcBef>
            <a:spcAft>
              <a:spcPct val="35000"/>
            </a:spcAft>
            <a:buNone/>
          </a:pPr>
          <a:r>
            <a:rPr lang="en-GB" sz="2000" b="1" i="0" kern="1200" dirty="0"/>
            <a:t>Site:</a:t>
          </a:r>
          <a:r>
            <a:rPr lang="en-GB" sz="2000" b="0" i="0" kern="1200" dirty="0"/>
            <a:t> Where did it </a:t>
          </a:r>
          <a:r>
            <a:rPr lang="en-GB" sz="2000" b="0" i="1" kern="1200" dirty="0"/>
            <a:t>first</a:t>
          </a:r>
          <a:r>
            <a:rPr lang="en-GB" sz="2000" b="0" i="0" kern="1200" dirty="0"/>
            <a:t> appear?</a:t>
          </a:r>
          <a:endParaRPr lang="en-US" sz="2000" kern="1200" dirty="0"/>
        </a:p>
      </dsp:txBody>
      <dsp:txXfrm>
        <a:off x="602141" y="3258963"/>
        <a:ext cx="11085032" cy="521334"/>
      </dsp:txXfrm>
    </dsp:sp>
    <dsp:sp modelId="{45A0F8AE-049A-4C9F-A7AC-F2E71A4479ED}">
      <dsp:nvSpPr>
        <dsp:cNvPr id="0" name=""/>
        <dsp:cNvSpPr/>
      </dsp:nvSpPr>
      <dsp:spPr>
        <a:xfrm>
          <a:off x="0" y="3910631"/>
          <a:ext cx="11687174" cy="5213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5E6544-5F78-454B-B33B-535CE1BBAAD3}">
      <dsp:nvSpPr>
        <dsp:cNvPr id="0" name=""/>
        <dsp:cNvSpPr/>
      </dsp:nvSpPr>
      <dsp:spPr>
        <a:xfrm>
          <a:off x="157703" y="4027932"/>
          <a:ext cx="286734" cy="28673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6D059-5626-430A-9C96-0F345F73F7FD}">
      <dsp:nvSpPr>
        <dsp:cNvPr id="0" name=""/>
        <dsp:cNvSpPr/>
      </dsp:nvSpPr>
      <dsp:spPr>
        <a:xfrm>
          <a:off x="602141" y="3910631"/>
          <a:ext cx="11085032" cy="5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75" tIns="55175" rIns="55175" bIns="55175" numCol="1" spcCol="1270" anchor="ctr" anchorCtr="0">
          <a:noAutofit/>
        </a:bodyPr>
        <a:lstStyle/>
        <a:p>
          <a:pPr marL="0" lvl="0" indent="0" algn="l" defTabSz="889000">
            <a:lnSpc>
              <a:spcPct val="100000"/>
            </a:lnSpc>
            <a:spcBef>
              <a:spcPct val="0"/>
            </a:spcBef>
            <a:spcAft>
              <a:spcPct val="35000"/>
            </a:spcAft>
            <a:buNone/>
          </a:pPr>
          <a:r>
            <a:rPr lang="en-GB" sz="2000" b="1" i="0" kern="1200" dirty="0"/>
            <a:t>Time Course:</a:t>
          </a:r>
          <a:r>
            <a:rPr lang="en-GB" sz="2000" b="0" i="0" kern="1200" dirty="0"/>
            <a:t> How has it evolved? Chronic, relapsing, or acute?</a:t>
          </a:r>
          <a:endParaRPr lang="en-US" sz="2000" kern="1200" dirty="0"/>
        </a:p>
      </dsp:txBody>
      <dsp:txXfrm>
        <a:off x="602141" y="3910631"/>
        <a:ext cx="11085032" cy="521334"/>
      </dsp:txXfrm>
    </dsp:sp>
    <dsp:sp modelId="{C5B4FA06-91F9-4329-A4F0-A352A4A1CC85}">
      <dsp:nvSpPr>
        <dsp:cNvPr id="0" name=""/>
        <dsp:cNvSpPr/>
      </dsp:nvSpPr>
      <dsp:spPr>
        <a:xfrm>
          <a:off x="0" y="4562300"/>
          <a:ext cx="11687174" cy="5213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9F3EE-2C26-46C1-9581-0C7C3125C94D}">
      <dsp:nvSpPr>
        <dsp:cNvPr id="0" name=""/>
        <dsp:cNvSpPr/>
      </dsp:nvSpPr>
      <dsp:spPr>
        <a:xfrm>
          <a:off x="157703" y="4679600"/>
          <a:ext cx="286734" cy="286734"/>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422007-0027-4A9A-8794-DCF8C053F0AF}">
      <dsp:nvSpPr>
        <dsp:cNvPr id="0" name=""/>
        <dsp:cNvSpPr/>
      </dsp:nvSpPr>
      <dsp:spPr>
        <a:xfrm>
          <a:off x="602141" y="4562300"/>
          <a:ext cx="11085032" cy="521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175" tIns="55175" rIns="55175" bIns="55175" numCol="1" spcCol="1270" anchor="ctr" anchorCtr="0">
          <a:noAutofit/>
        </a:bodyPr>
        <a:lstStyle/>
        <a:p>
          <a:pPr marL="0" lvl="0" indent="0" algn="l" defTabSz="889000">
            <a:lnSpc>
              <a:spcPct val="100000"/>
            </a:lnSpc>
            <a:spcBef>
              <a:spcPct val="0"/>
            </a:spcBef>
            <a:spcAft>
              <a:spcPct val="35000"/>
            </a:spcAft>
            <a:buNone/>
          </a:pPr>
          <a:r>
            <a:rPr lang="en-GB" sz="2000" b="1" i="0" kern="1200" dirty="0"/>
            <a:t>Past Medical History, Medications, Family History, Social/Occupational History.</a:t>
          </a:r>
          <a:endParaRPr lang="en-US" sz="2000" kern="1200" dirty="0"/>
        </a:p>
      </dsp:txBody>
      <dsp:txXfrm>
        <a:off x="602141" y="4562300"/>
        <a:ext cx="11085032" cy="521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1E41C-538B-47A4-8191-0A2CFC9FA35F}">
      <dsp:nvSpPr>
        <dsp:cNvPr id="0" name=""/>
        <dsp:cNvSpPr/>
      </dsp:nvSpPr>
      <dsp:spPr>
        <a:xfrm>
          <a:off x="0" y="526"/>
          <a:ext cx="8086724" cy="7246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8D61AF-06AF-42B3-B8B5-F124413BC1F0}">
      <dsp:nvSpPr>
        <dsp:cNvPr id="0" name=""/>
        <dsp:cNvSpPr/>
      </dsp:nvSpPr>
      <dsp:spPr>
        <a:xfrm>
          <a:off x="219193" y="163562"/>
          <a:ext cx="398532" cy="3985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BEFDC6-F0AF-49A0-B01B-6474B08F6070}">
      <dsp:nvSpPr>
        <dsp:cNvPr id="0" name=""/>
        <dsp:cNvSpPr/>
      </dsp:nvSpPr>
      <dsp:spPr>
        <a:xfrm>
          <a:off x="836919" y="526"/>
          <a:ext cx="7249804" cy="72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7" tIns="76687" rIns="76687" bIns="76687" numCol="1" spcCol="1270" anchor="ctr" anchorCtr="0">
          <a:noAutofit/>
        </a:bodyPr>
        <a:lstStyle/>
        <a:p>
          <a:pPr marL="0" lvl="0" indent="0" algn="l" defTabSz="889000">
            <a:lnSpc>
              <a:spcPct val="90000"/>
            </a:lnSpc>
            <a:spcBef>
              <a:spcPct val="0"/>
            </a:spcBef>
            <a:spcAft>
              <a:spcPct val="35000"/>
            </a:spcAft>
            <a:buNone/>
          </a:pPr>
          <a:r>
            <a:rPr lang="en-GB" sz="2000" b="1" kern="1200"/>
            <a:t>Colour:</a:t>
          </a:r>
          <a:r>
            <a:rPr lang="en-GB" sz="2000" kern="1200"/>
            <a:t> Red (erythema), brown (hyperpigmented), white (hypopigmented).</a:t>
          </a:r>
          <a:endParaRPr lang="en-US" sz="2000" kern="1200" dirty="0"/>
        </a:p>
      </dsp:txBody>
      <dsp:txXfrm>
        <a:off x="836919" y="526"/>
        <a:ext cx="7249804" cy="724605"/>
      </dsp:txXfrm>
    </dsp:sp>
    <dsp:sp modelId="{87965170-0967-438C-A048-80B179A7CE41}">
      <dsp:nvSpPr>
        <dsp:cNvPr id="0" name=""/>
        <dsp:cNvSpPr/>
      </dsp:nvSpPr>
      <dsp:spPr>
        <a:xfrm>
          <a:off x="0" y="906282"/>
          <a:ext cx="8086724" cy="724605"/>
        </a:xfrm>
        <a:prstGeom prst="roundRect">
          <a:avLst>
            <a:gd name="adj" fmla="val 10000"/>
          </a:avLst>
        </a:prstGeom>
        <a:solidFill>
          <a:schemeClr val="accent2">
            <a:hueOff val="-242561"/>
            <a:satOff val="-13988"/>
            <a:lumOff val="1438"/>
            <a:alphaOff val="0"/>
          </a:schemeClr>
        </a:solidFill>
        <a:ln>
          <a:noFill/>
        </a:ln>
        <a:effectLst/>
      </dsp:spPr>
      <dsp:style>
        <a:lnRef idx="0">
          <a:scrgbClr r="0" g="0" b="0"/>
        </a:lnRef>
        <a:fillRef idx="1">
          <a:scrgbClr r="0" g="0" b="0"/>
        </a:fillRef>
        <a:effectRef idx="0">
          <a:scrgbClr r="0" g="0" b="0"/>
        </a:effectRef>
        <a:fontRef idx="minor"/>
      </dsp:style>
    </dsp:sp>
    <dsp:sp modelId="{859E424A-2AA5-4BF5-B0D4-DCE31DFA264C}">
      <dsp:nvSpPr>
        <dsp:cNvPr id="0" name=""/>
        <dsp:cNvSpPr/>
      </dsp:nvSpPr>
      <dsp:spPr>
        <a:xfrm>
          <a:off x="219193" y="1069319"/>
          <a:ext cx="398532" cy="3985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55BCBE-A784-466A-9A97-47F5ABB4596B}">
      <dsp:nvSpPr>
        <dsp:cNvPr id="0" name=""/>
        <dsp:cNvSpPr/>
      </dsp:nvSpPr>
      <dsp:spPr>
        <a:xfrm>
          <a:off x="836919" y="906282"/>
          <a:ext cx="7249804" cy="72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7" tIns="76687" rIns="76687" bIns="76687" numCol="1" spcCol="1270" anchor="ctr" anchorCtr="0">
          <a:noAutofit/>
        </a:bodyPr>
        <a:lstStyle/>
        <a:p>
          <a:pPr marL="0" lvl="0" indent="0" algn="l" defTabSz="889000">
            <a:lnSpc>
              <a:spcPct val="90000"/>
            </a:lnSpc>
            <a:spcBef>
              <a:spcPct val="0"/>
            </a:spcBef>
            <a:spcAft>
              <a:spcPct val="35000"/>
            </a:spcAft>
            <a:buNone/>
          </a:pPr>
          <a:r>
            <a:rPr lang="en-GB" sz="2000" b="1" kern="1200"/>
            <a:t>Configuration:</a:t>
          </a:r>
          <a:r>
            <a:rPr lang="en-GB" sz="2000" kern="1200"/>
            <a:t> The shape or outline of the lesion. Annular (ring-shaped), linear (straight line), grouped (clustered).</a:t>
          </a:r>
          <a:endParaRPr lang="en-US" sz="2000" kern="1200" dirty="0"/>
        </a:p>
      </dsp:txBody>
      <dsp:txXfrm>
        <a:off x="836919" y="906282"/>
        <a:ext cx="7249804" cy="724605"/>
      </dsp:txXfrm>
    </dsp:sp>
    <dsp:sp modelId="{8CECBF31-2FE1-4E28-A03C-1034CCB4E0FA}">
      <dsp:nvSpPr>
        <dsp:cNvPr id="0" name=""/>
        <dsp:cNvSpPr/>
      </dsp:nvSpPr>
      <dsp:spPr>
        <a:xfrm>
          <a:off x="0" y="1812039"/>
          <a:ext cx="8086724" cy="724605"/>
        </a:xfrm>
        <a:prstGeom prst="roundRect">
          <a:avLst>
            <a:gd name="adj" fmla="val 1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dsp:style>
    </dsp:sp>
    <dsp:sp modelId="{CE944CED-C271-45F6-893D-CDCBB827619F}">
      <dsp:nvSpPr>
        <dsp:cNvPr id="0" name=""/>
        <dsp:cNvSpPr/>
      </dsp:nvSpPr>
      <dsp:spPr>
        <a:xfrm>
          <a:off x="219193" y="1975075"/>
          <a:ext cx="398532" cy="3985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D38A43-2448-4BB6-AE79-9403C7020DFC}">
      <dsp:nvSpPr>
        <dsp:cNvPr id="0" name=""/>
        <dsp:cNvSpPr/>
      </dsp:nvSpPr>
      <dsp:spPr>
        <a:xfrm>
          <a:off x="836919" y="1812039"/>
          <a:ext cx="7249804" cy="72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7" tIns="76687" rIns="76687" bIns="76687" numCol="1" spcCol="1270" anchor="ctr" anchorCtr="0">
          <a:noAutofit/>
        </a:bodyPr>
        <a:lstStyle/>
        <a:p>
          <a:pPr marL="0" lvl="0" indent="0" algn="l" defTabSz="889000">
            <a:lnSpc>
              <a:spcPct val="90000"/>
            </a:lnSpc>
            <a:spcBef>
              <a:spcPct val="0"/>
            </a:spcBef>
            <a:spcAft>
              <a:spcPct val="35000"/>
            </a:spcAft>
            <a:buNone/>
          </a:pPr>
          <a:r>
            <a:rPr lang="en-GB" sz="2000" b="1" kern="1200"/>
            <a:t>Character:</a:t>
          </a:r>
          <a:r>
            <a:rPr lang="en-GB" sz="2000" kern="1200"/>
            <a:t> The morphology or type of the primary lesion (e.g., macule, papule, nodule).</a:t>
          </a:r>
          <a:endParaRPr lang="en-US" sz="2000" kern="1200" dirty="0"/>
        </a:p>
      </dsp:txBody>
      <dsp:txXfrm>
        <a:off x="836919" y="1812039"/>
        <a:ext cx="7249804" cy="724605"/>
      </dsp:txXfrm>
    </dsp:sp>
    <dsp:sp modelId="{E8750511-7578-455A-9279-9B760C6779E6}">
      <dsp:nvSpPr>
        <dsp:cNvPr id="0" name=""/>
        <dsp:cNvSpPr/>
      </dsp:nvSpPr>
      <dsp:spPr>
        <a:xfrm>
          <a:off x="0" y="2717795"/>
          <a:ext cx="8086724" cy="724605"/>
        </a:xfrm>
        <a:prstGeom prst="roundRect">
          <a:avLst>
            <a:gd name="adj" fmla="val 1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dsp:style>
    </dsp:sp>
    <dsp:sp modelId="{A7FB2618-4D38-4963-BB41-BB844BA0A08D}">
      <dsp:nvSpPr>
        <dsp:cNvPr id="0" name=""/>
        <dsp:cNvSpPr/>
      </dsp:nvSpPr>
      <dsp:spPr>
        <a:xfrm>
          <a:off x="219193" y="2880832"/>
          <a:ext cx="398532" cy="3985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D4AFEF-2A2F-4E8C-B37E-8B987E7554C6}">
      <dsp:nvSpPr>
        <dsp:cNvPr id="0" name=""/>
        <dsp:cNvSpPr/>
      </dsp:nvSpPr>
      <dsp:spPr>
        <a:xfrm>
          <a:off x="836919" y="2717795"/>
          <a:ext cx="7249804" cy="72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7" tIns="76687" rIns="76687" bIns="76687" numCol="1" spcCol="1270" anchor="ctr" anchorCtr="0">
          <a:noAutofit/>
        </a:bodyPr>
        <a:lstStyle/>
        <a:p>
          <a:pPr marL="0" lvl="0" indent="0" algn="l" defTabSz="889000">
            <a:lnSpc>
              <a:spcPct val="90000"/>
            </a:lnSpc>
            <a:spcBef>
              <a:spcPct val="0"/>
            </a:spcBef>
            <a:spcAft>
              <a:spcPct val="35000"/>
            </a:spcAft>
            <a:buNone/>
          </a:pPr>
          <a:r>
            <a:rPr lang="en-GB" sz="2000" b="1" kern="1200"/>
            <a:t>Consistency:</a:t>
          </a:r>
          <a:r>
            <a:rPr lang="en-GB" sz="2000" kern="1200"/>
            <a:t> How it feels to the touch (soft, firm, fluctuant).</a:t>
          </a:r>
          <a:endParaRPr lang="en-US" sz="2000" kern="1200" dirty="0"/>
        </a:p>
      </dsp:txBody>
      <dsp:txXfrm>
        <a:off x="836919" y="2717795"/>
        <a:ext cx="7249804" cy="724605"/>
      </dsp:txXfrm>
    </dsp:sp>
    <dsp:sp modelId="{B0343677-99D9-42C2-89FD-C10840F38EF8}">
      <dsp:nvSpPr>
        <dsp:cNvPr id="0" name=""/>
        <dsp:cNvSpPr/>
      </dsp:nvSpPr>
      <dsp:spPr>
        <a:xfrm>
          <a:off x="0" y="3623552"/>
          <a:ext cx="8086724" cy="724605"/>
        </a:xfrm>
        <a:prstGeom prst="roundRect">
          <a:avLst>
            <a:gd name="adj" fmla="val 1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dsp:style>
    </dsp:sp>
    <dsp:sp modelId="{DF012E3B-584D-4A6A-BACC-5ECD19054417}">
      <dsp:nvSpPr>
        <dsp:cNvPr id="0" name=""/>
        <dsp:cNvSpPr/>
      </dsp:nvSpPr>
      <dsp:spPr>
        <a:xfrm>
          <a:off x="219193" y="3786588"/>
          <a:ext cx="398532" cy="3985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D83320-4359-4F25-B31B-4491AA35F20C}">
      <dsp:nvSpPr>
        <dsp:cNvPr id="0" name=""/>
        <dsp:cNvSpPr/>
      </dsp:nvSpPr>
      <dsp:spPr>
        <a:xfrm>
          <a:off x="836919" y="3623552"/>
          <a:ext cx="7249804" cy="72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7" tIns="76687" rIns="76687" bIns="76687" numCol="1" spcCol="1270" anchor="ctr" anchorCtr="0">
          <a:noAutofit/>
        </a:bodyPr>
        <a:lstStyle/>
        <a:p>
          <a:pPr marL="0" lvl="0" indent="0" algn="l" defTabSz="889000">
            <a:lnSpc>
              <a:spcPct val="90000"/>
            </a:lnSpc>
            <a:spcBef>
              <a:spcPct val="0"/>
            </a:spcBef>
            <a:spcAft>
              <a:spcPct val="35000"/>
            </a:spcAft>
            <a:buNone/>
          </a:pPr>
          <a:r>
            <a:rPr lang="en-GB" sz="2000" b="1" kern="1200"/>
            <a:t>Change:</a:t>
          </a:r>
          <a:r>
            <a:rPr lang="en-GB" sz="2000" kern="1200"/>
            <a:t> Has it changed in size, shape, or colour? This is crucial for suspecting malignancy.</a:t>
          </a:r>
          <a:endParaRPr lang="en-US" sz="2000" kern="1200" dirty="0"/>
        </a:p>
      </dsp:txBody>
      <dsp:txXfrm>
        <a:off x="836919" y="3623552"/>
        <a:ext cx="7249804" cy="724605"/>
      </dsp:txXfrm>
    </dsp:sp>
    <dsp:sp modelId="{3F3FAF9E-2449-4397-A89E-378AC8074191}">
      <dsp:nvSpPr>
        <dsp:cNvPr id="0" name=""/>
        <dsp:cNvSpPr/>
      </dsp:nvSpPr>
      <dsp:spPr>
        <a:xfrm>
          <a:off x="0" y="4529308"/>
          <a:ext cx="8086724" cy="724605"/>
        </a:xfrm>
        <a:prstGeom prst="roundRect">
          <a:avLst>
            <a:gd name="adj" fmla="val 10000"/>
          </a:avLst>
        </a:prstGeom>
        <a:solidFill>
          <a:schemeClr val="accent2">
            <a:hueOff val="-1212803"/>
            <a:satOff val="-69940"/>
            <a:lumOff val="7190"/>
            <a:alphaOff val="0"/>
          </a:schemeClr>
        </a:solidFill>
        <a:ln>
          <a:noFill/>
        </a:ln>
        <a:effectLst/>
      </dsp:spPr>
      <dsp:style>
        <a:lnRef idx="0">
          <a:scrgbClr r="0" g="0" b="0"/>
        </a:lnRef>
        <a:fillRef idx="1">
          <a:scrgbClr r="0" g="0" b="0"/>
        </a:fillRef>
        <a:effectRef idx="0">
          <a:scrgbClr r="0" g="0" b="0"/>
        </a:effectRef>
        <a:fontRef idx="minor"/>
      </dsp:style>
    </dsp:sp>
    <dsp:sp modelId="{4958048D-8372-45C6-B48C-40B821C0CD91}">
      <dsp:nvSpPr>
        <dsp:cNvPr id="0" name=""/>
        <dsp:cNvSpPr/>
      </dsp:nvSpPr>
      <dsp:spPr>
        <a:xfrm>
          <a:off x="219193" y="4692345"/>
          <a:ext cx="398532" cy="39853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3BD6E7-9F38-430D-9FA0-31FAFC934F09}">
      <dsp:nvSpPr>
        <dsp:cNvPr id="0" name=""/>
        <dsp:cNvSpPr/>
      </dsp:nvSpPr>
      <dsp:spPr>
        <a:xfrm>
          <a:off x="836919" y="4529308"/>
          <a:ext cx="7249804" cy="72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7" tIns="76687" rIns="76687" bIns="76687" numCol="1" spcCol="1270" anchor="ctr" anchorCtr="0">
          <a:noAutofit/>
        </a:bodyPr>
        <a:lstStyle/>
        <a:p>
          <a:pPr marL="0" lvl="0" indent="0" algn="l" defTabSz="889000">
            <a:lnSpc>
              <a:spcPct val="90000"/>
            </a:lnSpc>
            <a:spcBef>
              <a:spcPct val="0"/>
            </a:spcBef>
            <a:spcAft>
              <a:spcPct val="35000"/>
            </a:spcAft>
            <a:buNone/>
          </a:pPr>
          <a:r>
            <a:rPr lang="en-GB" sz="2000" b="1" kern="1200"/>
            <a:t>Confluence:</a:t>
          </a:r>
          <a:r>
            <a:rPr lang="en-GB" sz="2000" kern="1200"/>
            <a:t> Are individual lesions merging together?</a:t>
          </a:r>
          <a:endParaRPr lang="en-US" sz="2000" kern="1200" dirty="0"/>
        </a:p>
      </dsp:txBody>
      <dsp:txXfrm>
        <a:off x="836919" y="4529308"/>
        <a:ext cx="7249804" cy="724605"/>
      </dsp:txXfrm>
    </dsp:sp>
    <dsp:sp modelId="{4276D3B3-065A-4311-8CE5-845103547D10}">
      <dsp:nvSpPr>
        <dsp:cNvPr id="0" name=""/>
        <dsp:cNvSpPr/>
      </dsp:nvSpPr>
      <dsp:spPr>
        <a:xfrm>
          <a:off x="0" y="5435065"/>
          <a:ext cx="8086724" cy="724605"/>
        </a:xfrm>
        <a:prstGeom prst="roundRect">
          <a:avLst>
            <a:gd name="adj" fmla="val 1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dsp:style>
    </dsp:sp>
    <dsp:sp modelId="{93617104-3D70-4820-B261-17BFD5E9556C}">
      <dsp:nvSpPr>
        <dsp:cNvPr id="0" name=""/>
        <dsp:cNvSpPr/>
      </dsp:nvSpPr>
      <dsp:spPr>
        <a:xfrm>
          <a:off x="219193" y="5598101"/>
          <a:ext cx="398532" cy="39853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09713D-D6F6-44B3-89F0-C575B5A833E4}">
      <dsp:nvSpPr>
        <dsp:cNvPr id="0" name=""/>
        <dsp:cNvSpPr/>
      </dsp:nvSpPr>
      <dsp:spPr>
        <a:xfrm>
          <a:off x="836919" y="5435065"/>
          <a:ext cx="7249804" cy="72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87" tIns="76687" rIns="76687" bIns="76687" numCol="1" spcCol="1270" anchor="ctr" anchorCtr="0">
          <a:noAutofit/>
        </a:bodyPr>
        <a:lstStyle/>
        <a:p>
          <a:pPr marL="0" lvl="0" indent="0" algn="l" defTabSz="889000">
            <a:lnSpc>
              <a:spcPct val="90000"/>
            </a:lnSpc>
            <a:spcBef>
              <a:spcPct val="0"/>
            </a:spcBef>
            <a:spcAft>
              <a:spcPct val="35000"/>
            </a:spcAft>
            <a:buNone/>
          </a:pPr>
          <a:r>
            <a:rPr lang="en-GB" sz="2000" b="1" kern="1200"/>
            <a:t>Complaints:</a:t>
          </a:r>
          <a:r>
            <a:rPr lang="en-GB" sz="2000" kern="1200"/>
            <a:t> What symptoms does the patient report? (e.g., pruritus, pain, burning).</a:t>
          </a:r>
          <a:endParaRPr lang="en-US" sz="2000" kern="1200" dirty="0"/>
        </a:p>
      </dsp:txBody>
      <dsp:txXfrm>
        <a:off x="836919" y="5435065"/>
        <a:ext cx="7249804" cy="7246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56748-4DF1-4EAD-87D4-A70C370B6A3F}">
      <dsp:nvSpPr>
        <dsp:cNvPr id="0" name=""/>
        <dsp:cNvSpPr/>
      </dsp:nvSpPr>
      <dsp:spPr>
        <a:xfrm>
          <a:off x="-13942" y="385753"/>
          <a:ext cx="11329988" cy="2158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16C74-EB67-4AE5-8E75-76AFA284A312}">
      <dsp:nvSpPr>
        <dsp:cNvPr id="0" name=""/>
        <dsp:cNvSpPr/>
      </dsp:nvSpPr>
      <dsp:spPr>
        <a:xfrm>
          <a:off x="494407" y="972011"/>
          <a:ext cx="928599" cy="928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C1461-F23C-4B2A-93A5-92BA7089D4AE}">
      <dsp:nvSpPr>
        <dsp:cNvPr id="0" name=""/>
        <dsp:cNvSpPr/>
      </dsp:nvSpPr>
      <dsp:spPr>
        <a:xfrm>
          <a:off x="1573488" y="704001"/>
          <a:ext cx="5034557" cy="168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85" tIns="178685" rIns="178685" bIns="178685" numCol="1" spcCol="1270" anchor="ctr" anchorCtr="0">
          <a:noAutofit/>
        </a:bodyPr>
        <a:lstStyle/>
        <a:p>
          <a:pPr marL="0" lvl="0" indent="0" algn="l" defTabSz="1111250">
            <a:lnSpc>
              <a:spcPct val="100000"/>
            </a:lnSpc>
            <a:spcBef>
              <a:spcPct val="0"/>
            </a:spcBef>
            <a:spcAft>
              <a:spcPct val="35000"/>
            </a:spcAft>
            <a:buNone/>
          </a:pPr>
          <a:r>
            <a:rPr lang="en-GB" sz="2500" b="1" i="0" kern="1200"/>
            <a:t>Step 4: Formulating a Differential Diagnosis (D/Dx)</a:t>
          </a:r>
          <a:endParaRPr lang="en-US" sz="2500" kern="1200" dirty="0"/>
        </a:p>
      </dsp:txBody>
      <dsp:txXfrm>
        <a:off x="1573488" y="704001"/>
        <a:ext cx="5034557" cy="1688362"/>
      </dsp:txXfrm>
    </dsp:sp>
    <dsp:sp modelId="{6FBE2354-1CD1-49F3-90B0-9FE24B40E7FF}">
      <dsp:nvSpPr>
        <dsp:cNvPr id="0" name=""/>
        <dsp:cNvSpPr/>
      </dsp:nvSpPr>
      <dsp:spPr>
        <a:xfrm>
          <a:off x="6760186" y="592130"/>
          <a:ext cx="4414675" cy="168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85" tIns="178685" rIns="178685" bIns="178685" numCol="1" spcCol="1270" anchor="ctr" anchorCtr="0">
          <a:noAutofit/>
        </a:bodyPr>
        <a:lstStyle/>
        <a:p>
          <a:pPr marL="0" lvl="0" indent="0" algn="l" defTabSz="889000">
            <a:lnSpc>
              <a:spcPct val="100000"/>
            </a:lnSpc>
            <a:spcBef>
              <a:spcPct val="0"/>
            </a:spcBef>
            <a:spcAft>
              <a:spcPct val="35000"/>
            </a:spcAft>
            <a:buNone/>
          </a:pPr>
          <a:r>
            <a:rPr lang="en-GB" sz="2000" b="0" i="0" kern="1200"/>
            <a:t>Based on morphology + distribution + history, create a list of possible conditions.</a:t>
          </a:r>
          <a:endParaRPr lang="en-US" sz="2000" kern="1200" dirty="0"/>
        </a:p>
        <a:p>
          <a:pPr marL="0" lvl="0" indent="0" algn="l" defTabSz="889000">
            <a:lnSpc>
              <a:spcPct val="100000"/>
            </a:lnSpc>
            <a:spcBef>
              <a:spcPct val="0"/>
            </a:spcBef>
            <a:spcAft>
              <a:spcPct val="35000"/>
            </a:spcAft>
            <a:buNone/>
          </a:pPr>
          <a:r>
            <a:rPr lang="en-GB" sz="2000" b="0" i="0" kern="1200"/>
            <a:t>Rank them from most to least likely.</a:t>
          </a:r>
          <a:endParaRPr lang="en-US" sz="2000" kern="1200" dirty="0"/>
        </a:p>
      </dsp:txBody>
      <dsp:txXfrm>
        <a:off x="6760186" y="592130"/>
        <a:ext cx="4414675" cy="1688362"/>
      </dsp:txXfrm>
    </dsp:sp>
    <dsp:sp modelId="{DC86E289-CEB3-42AC-B0D0-45A77C51E802}">
      <dsp:nvSpPr>
        <dsp:cNvPr id="0" name=""/>
        <dsp:cNvSpPr/>
      </dsp:nvSpPr>
      <dsp:spPr>
        <a:xfrm>
          <a:off x="-16321" y="3008961"/>
          <a:ext cx="11329988" cy="235519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31920-5835-4DC4-8B0F-C2D39219F3FD}">
      <dsp:nvSpPr>
        <dsp:cNvPr id="0" name=""/>
        <dsp:cNvSpPr/>
      </dsp:nvSpPr>
      <dsp:spPr>
        <a:xfrm>
          <a:off x="494407" y="3650826"/>
          <a:ext cx="928599" cy="928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5AED5-4245-4D44-B13C-12C55D885A21}">
      <dsp:nvSpPr>
        <dsp:cNvPr id="0" name=""/>
        <dsp:cNvSpPr/>
      </dsp:nvSpPr>
      <dsp:spPr>
        <a:xfrm>
          <a:off x="1783895" y="3342379"/>
          <a:ext cx="4447988" cy="168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85" tIns="178685" rIns="178685" bIns="178685" numCol="1" spcCol="1270" anchor="ctr" anchorCtr="0">
          <a:noAutofit/>
        </a:bodyPr>
        <a:lstStyle/>
        <a:p>
          <a:pPr marL="0" lvl="0" indent="0" algn="l" defTabSz="1111250">
            <a:lnSpc>
              <a:spcPct val="100000"/>
            </a:lnSpc>
            <a:spcBef>
              <a:spcPct val="0"/>
            </a:spcBef>
            <a:spcAft>
              <a:spcPct val="35000"/>
            </a:spcAft>
            <a:buNone/>
          </a:pPr>
          <a:r>
            <a:rPr lang="en-GB" sz="2500" b="1" i="0" kern="1200"/>
            <a:t>Step 5: Selecting Diagnostic Tests</a:t>
          </a:r>
          <a:endParaRPr lang="en-US" sz="2500" kern="1200" dirty="0"/>
        </a:p>
      </dsp:txBody>
      <dsp:txXfrm>
        <a:off x="1783895" y="3342379"/>
        <a:ext cx="4447988" cy="1688362"/>
      </dsp:txXfrm>
    </dsp:sp>
    <dsp:sp modelId="{4C893278-1490-4F6A-9A9F-87D381E46DC4}">
      <dsp:nvSpPr>
        <dsp:cNvPr id="0" name=""/>
        <dsp:cNvSpPr/>
      </dsp:nvSpPr>
      <dsp:spPr>
        <a:xfrm>
          <a:off x="6525270" y="3270944"/>
          <a:ext cx="4618846" cy="168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85" tIns="178685" rIns="178685" bIns="178685" numCol="1" spcCol="1270" anchor="ctr" anchorCtr="0">
          <a:noAutofit/>
        </a:bodyPr>
        <a:lstStyle/>
        <a:p>
          <a:pPr marL="0" lvl="0" indent="0" algn="l" defTabSz="889000">
            <a:lnSpc>
              <a:spcPct val="100000"/>
            </a:lnSpc>
            <a:spcBef>
              <a:spcPct val="0"/>
            </a:spcBef>
            <a:spcAft>
              <a:spcPct val="35000"/>
            </a:spcAft>
            <a:buNone/>
          </a:pPr>
          <a:r>
            <a:rPr lang="en-GB" sz="2000" b="0" i="0" kern="1200"/>
            <a:t>Choose the test that will most efficiently and accurately confirm or rule out your top diagnosis.</a:t>
          </a:r>
          <a:endParaRPr lang="en-US" sz="2000" kern="1200" dirty="0"/>
        </a:p>
        <a:p>
          <a:pPr marL="0" lvl="0" indent="0" algn="l" defTabSz="889000">
            <a:lnSpc>
              <a:spcPct val="100000"/>
            </a:lnSpc>
            <a:spcBef>
              <a:spcPct val="0"/>
            </a:spcBef>
            <a:spcAft>
              <a:spcPct val="35000"/>
            </a:spcAft>
            <a:buNone/>
          </a:pPr>
          <a:r>
            <a:rPr lang="en-GB" sz="2000" b="0" i="0" kern="1200"/>
            <a:t>Is it a bedside test? Does it require a biopsy?</a:t>
          </a:r>
          <a:endParaRPr lang="en-US" sz="2000" kern="1200" dirty="0"/>
        </a:p>
      </dsp:txBody>
      <dsp:txXfrm>
        <a:off x="6525270" y="3270944"/>
        <a:ext cx="4618846" cy="16883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D4A5B-66C9-D547-8A6E-7AD34FB34397}">
      <dsp:nvSpPr>
        <dsp:cNvPr id="0" name=""/>
        <dsp:cNvSpPr/>
      </dsp:nvSpPr>
      <dsp:spPr>
        <a:xfrm>
          <a:off x="0" y="428824"/>
          <a:ext cx="11977667" cy="523143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9600" tIns="499872" rIns="929600" bIns="170688" numCol="1" spcCol="1270" anchor="t" anchorCtr="0">
          <a:noAutofit/>
        </a:bodyPr>
        <a:lstStyle/>
        <a:p>
          <a:pPr marL="228600" lvl="1" indent="-228600" algn="l" defTabSz="1066800">
            <a:lnSpc>
              <a:spcPct val="90000"/>
            </a:lnSpc>
            <a:spcBef>
              <a:spcPct val="0"/>
            </a:spcBef>
            <a:spcAft>
              <a:spcPct val="15000"/>
            </a:spcAft>
            <a:buFont typeface="+mj-lt"/>
            <a:buAutoNum type="arabicPeriod"/>
          </a:pPr>
          <a:r>
            <a:rPr lang="en-GB" sz="2400" b="1" i="0" kern="1200" dirty="0">
              <a:effectLst/>
              <a:latin typeface="+mj-lt"/>
            </a:rPr>
            <a:t>Dermatoscopy (Dermoscopy):</a:t>
          </a:r>
          <a:r>
            <a:rPr lang="en-GB" sz="2400" b="0" i="0" kern="1200" dirty="0">
              <a:effectLst/>
              <a:latin typeface="+mj-lt"/>
            </a:rPr>
            <a:t> The Dermatologist's Stethoscope</a:t>
          </a:r>
          <a:endParaRPr lang="en-US" sz="2400" kern="1200" dirty="0">
            <a:latin typeface="+mj-lt"/>
          </a:endParaRPr>
        </a:p>
        <a:p>
          <a:pPr marL="228600" lvl="1" indent="-228600" algn="l" defTabSz="1066800" rtl="0">
            <a:lnSpc>
              <a:spcPct val="90000"/>
            </a:lnSpc>
            <a:spcBef>
              <a:spcPct val="0"/>
            </a:spcBef>
            <a:spcAft>
              <a:spcPct val="15000"/>
            </a:spcAft>
            <a:buFont typeface="Wingdings" pitchFamily="2" charset="2"/>
            <a:buChar char="§"/>
          </a:pPr>
          <a:r>
            <a:rPr lang="en-GB" sz="2400" b="1" i="0" kern="1200" dirty="0">
              <a:effectLst/>
              <a:latin typeface="+mj-lt"/>
            </a:rPr>
            <a:t>What it is:</a:t>
          </a:r>
          <a:r>
            <a:rPr lang="en-GB" sz="2400" b="0" i="0" kern="1200" dirty="0">
              <a:effectLst/>
              <a:latin typeface="+mj-lt"/>
            </a:rPr>
            <a:t> A non-invasive tool using polarized light to visualize structures in the epidermis and superficial dermis </a:t>
          </a:r>
          <a:r>
            <a:rPr lang="en-GB" sz="2400" b="0" i="1" kern="1200" dirty="0">
              <a:effectLst/>
              <a:latin typeface="+mj-lt"/>
            </a:rPr>
            <a:t>not visible to the naked eye</a:t>
          </a:r>
          <a:r>
            <a:rPr lang="en-GB" sz="2400" b="0" i="0" kern="1200" dirty="0">
              <a:effectLst/>
              <a:latin typeface="+mj-lt"/>
            </a:rPr>
            <a:t>.</a:t>
          </a:r>
        </a:p>
        <a:p>
          <a:pPr marL="228600" lvl="1" indent="-228600" algn="l" defTabSz="1066800" rtl="0">
            <a:lnSpc>
              <a:spcPct val="90000"/>
            </a:lnSpc>
            <a:spcBef>
              <a:spcPct val="0"/>
            </a:spcBef>
            <a:spcAft>
              <a:spcPct val="15000"/>
            </a:spcAft>
            <a:buFont typeface="Wingdings" pitchFamily="2" charset="2"/>
            <a:buChar char="§"/>
          </a:pPr>
          <a:r>
            <a:rPr lang="en-GB" sz="2400" b="1" i="0" kern="1200" dirty="0">
              <a:effectLst/>
              <a:latin typeface="+mj-lt"/>
            </a:rPr>
            <a:t>Primary Uses:</a:t>
          </a:r>
          <a:endParaRPr lang="en-GB" sz="2400" b="0" i="0" kern="1200" dirty="0">
            <a:effectLst/>
            <a:latin typeface="+mj-lt"/>
          </a:endParaRPr>
        </a:p>
        <a:p>
          <a:pPr marL="457200" lvl="2" indent="-228600" algn="l" defTabSz="1066800" rtl="0">
            <a:lnSpc>
              <a:spcPct val="90000"/>
            </a:lnSpc>
            <a:spcBef>
              <a:spcPct val="0"/>
            </a:spcBef>
            <a:spcAft>
              <a:spcPct val="15000"/>
            </a:spcAft>
            <a:buFont typeface="Arial" panose="020B0604020202020204" pitchFamily="34" charset="0"/>
            <a:buChar char="•"/>
          </a:pPr>
          <a:r>
            <a:rPr lang="en-GB" sz="2400" b="1" i="0" kern="1200" dirty="0">
              <a:effectLst/>
              <a:latin typeface="+mj-lt"/>
            </a:rPr>
            <a:t>Pigmented Lesions:</a:t>
          </a:r>
          <a:r>
            <a:rPr lang="en-GB" sz="2400" b="0" i="0" kern="1200" dirty="0">
              <a:effectLst/>
              <a:latin typeface="+mj-lt"/>
            </a:rPr>
            <a:t> Differentiating benign nevi from melanoma using patterns (pigment network, streaks, blue-white veil).</a:t>
          </a:r>
        </a:p>
        <a:p>
          <a:pPr marL="457200" lvl="2" indent="-228600" algn="l" defTabSz="1066800" rtl="0">
            <a:lnSpc>
              <a:spcPct val="90000"/>
            </a:lnSpc>
            <a:spcBef>
              <a:spcPct val="0"/>
            </a:spcBef>
            <a:spcAft>
              <a:spcPct val="15000"/>
            </a:spcAft>
            <a:buFont typeface="Arial" panose="020B0604020202020204" pitchFamily="34" charset="0"/>
            <a:buChar char="•"/>
          </a:pPr>
          <a:r>
            <a:rPr lang="en-GB" sz="2400" b="1" i="0" kern="1200" dirty="0">
              <a:effectLst/>
              <a:latin typeface="+mj-lt"/>
            </a:rPr>
            <a:t>Non-Pigmented Lesions:</a:t>
          </a:r>
          <a:r>
            <a:rPr lang="en-GB" sz="2400" b="0" i="0" kern="1200" dirty="0">
              <a:effectLst/>
              <a:latin typeface="+mj-lt"/>
            </a:rPr>
            <a:t> Diagnosing basal cell carcinoma (arborizing vessels), sebaceous hyperplasia (yellow globules with crown vessels), and vascular lesions.</a:t>
          </a:r>
        </a:p>
        <a:p>
          <a:pPr marL="228600" lvl="1" indent="-228600" algn="l" defTabSz="1066800" rtl="0">
            <a:lnSpc>
              <a:spcPct val="90000"/>
            </a:lnSpc>
            <a:spcBef>
              <a:spcPct val="0"/>
            </a:spcBef>
            <a:spcAft>
              <a:spcPct val="15000"/>
            </a:spcAft>
            <a:buFont typeface="Wingdings" pitchFamily="2" charset="2"/>
            <a:buChar char="§"/>
          </a:pPr>
          <a:r>
            <a:rPr lang="en-GB" sz="2400" b="1" i="0" kern="1200" dirty="0">
              <a:effectLst/>
              <a:latin typeface="+mj-lt"/>
            </a:rPr>
            <a:t>Benefit:</a:t>
          </a:r>
          <a:r>
            <a:rPr lang="en-GB" sz="2400" b="0" i="0" kern="1200" dirty="0">
              <a:effectLst/>
              <a:latin typeface="+mj-lt"/>
            </a:rPr>
            <a:t> Significantly increases diagnostic accuracy for skin cancer and reduces unnecessary biopsies.</a:t>
          </a:r>
        </a:p>
      </dsp:txBody>
      <dsp:txXfrm>
        <a:off x="0" y="428824"/>
        <a:ext cx="11977667" cy="5231430"/>
      </dsp:txXfrm>
    </dsp:sp>
    <dsp:sp modelId="{98AF2CCB-7424-1C44-A59B-ECE7AC1AA08F}">
      <dsp:nvSpPr>
        <dsp:cNvPr id="0" name=""/>
        <dsp:cNvSpPr/>
      </dsp:nvSpPr>
      <dsp:spPr>
        <a:xfrm>
          <a:off x="598883" y="74584"/>
          <a:ext cx="8384366" cy="708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6909" tIns="0" rIns="316909" bIns="0" numCol="1" spcCol="1270" anchor="ctr" anchorCtr="0">
          <a:noAutofit/>
        </a:bodyPr>
        <a:lstStyle/>
        <a:p>
          <a:pPr marL="0" lvl="0" indent="0" algn="l" defTabSz="1244600">
            <a:lnSpc>
              <a:spcPct val="90000"/>
            </a:lnSpc>
            <a:spcBef>
              <a:spcPct val="0"/>
            </a:spcBef>
            <a:spcAft>
              <a:spcPct val="35000"/>
            </a:spcAft>
            <a:buNone/>
          </a:pPr>
          <a:r>
            <a:rPr lang="en-GB" sz="2800" b="1" i="0" kern="1200" dirty="0">
              <a:latin typeface="+mj-lt"/>
            </a:rPr>
            <a:t>Bedside Diagnostic Tests:</a:t>
          </a:r>
          <a:endParaRPr lang="en-US" sz="2800" kern="1200" dirty="0">
            <a:latin typeface="+mj-lt"/>
          </a:endParaRPr>
        </a:p>
      </dsp:txBody>
      <dsp:txXfrm>
        <a:off x="633468" y="109169"/>
        <a:ext cx="8315196"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4EFC6-96CB-432C-B35E-DC26D968EF2E}">
      <dsp:nvSpPr>
        <dsp:cNvPr id="0" name=""/>
        <dsp:cNvSpPr/>
      </dsp:nvSpPr>
      <dsp:spPr>
        <a:xfrm>
          <a:off x="0" y="1081920"/>
          <a:ext cx="7475538" cy="19973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066049-1F70-44A9-A0F5-1326CB9A092C}">
      <dsp:nvSpPr>
        <dsp:cNvPr id="0" name=""/>
        <dsp:cNvSpPr/>
      </dsp:nvSpPr>
      <dsp:spPr>
        <a:xfrm>
          <a:off x="604211" y="1531334"/>
          <a:ext cx="1098565" cy="1098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A4CB7-AA56-4334-AF5E-7747D102298F}">
      <dsp:nvSpPr>
        <dsp:cNvPr id="0" name=""/>
        <dsp:cNvSpPr/>
      </dsp:nvSpPr>
      <dsp:spPr>
        <a:xfrm>
          <a:off x="2306987" y="1244408"/>
          <a:ext cx="5168550" cy="1672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391" tIns="211391" rIns="211391" bIns="211391" numCol="1" spcCol="1270" anchor="ctr" anchorCtr="0">
          <a:noAutofit/>
        </a:bodyPr>
        <a:lstStyle/>
        <a:p>
          <a:pPr marL="0" lvl="0" indent="0" algn="l" defTabSz="800100">
            <a:lnSpc>
              <a:spcPct val="100000"/>
            </a:lnSpc>
            <a:spcBef>
              <a:spcPct val="0"/>
            </a:spcBef>
            <a:spcAft>
              <a:spcPct val="35000"/>
            </a:spcAft>
            <a:buNone/>
          </a:pPr>
          <a:r>
            <a:rPr lang="en-GB" sz="1800" b="0" i="0" kern="1200" dirty="0"/>
            <a:t>(A) Hypopigmented nodule on the back of a 72-year-old man viewed with the unaided eye. </a:t>
          </a:r>
          <a:endParaRPr lang="en-US" sz="1800" kern="1200" dirty="0"/>
        </a:p>
      </dsp:txBody>
      <dsp:txXfrm>
        <a:off x="2306987" y="1244408"/>
        <a:ext cx="5168550" cy="1672416"/>
      </dsp:txXfrm>
    </dsp:sp>
    <dsp:sp modelId="{EA197685-46FD-457D-ACB2-413B3C00EBEC}">
      <dsp:nvSpPr>
        <dsp:cNvPr id="0" name=""/>
        <dsp:cNvSpPr/>
      </dsp:nvSpPr>
      <dsp:spPr>
        <a:xfrm>
          <a:off x="0" y="3578661"/>
          <a:ext cx="7475538" cy="19973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58B5C-5182-4367-ADB7-3A9F7A078DD3}">
      <dsp:nvSpPr>
        <dsp:cNvPr id="0" name=""/>
        <dsp:cNvSpPr/>
      </dsp:nvSpPr>
      <dsp:spPr>
        <a:xfrm>
          <a:off x="604211" y="4028074"/>
          <a:ext cx="1098565" cy="10985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1D158F-25D0-4989-B1EB-18CAF17FC43D}">
      <dsp:nvSpPr>
        <dsp:cNvPr id="0" name=""/>
        <dsp:cNvSpPr/>
      </dsp:nvSpPr>
      <dsp:spPr>
        <a:xfrm>
          <a:off x="2306987" y="3578661"/>
          <a:ext cx="5168550" cy="1997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391" tIns="211391" rIns="211391" bIns="211391" numCol="1" spcCol="1270" anchor="ctr" anchorCtr="0">
          <a:noAutofit/>
        </a:bodyPr>
        <a:lstStyle/>
        <a:p>
          <a:pPr marL="0" lvl="0" indent="0" algn="l" defTabSz="800100">
            <a:lnSpc>
              <a:spcPct val="100000"/>
            </a:lnSpc>
            <a:spcBef>
              <a:spcPct val="0"/>
            </a:spcBef>
            <a:spcAft>
              <a:spcPct val="35000"/>
            </a:spcAft>
            <a:buNone/>
          </a:pPr>
          <a:r>
            <a:rPr lang="en-GB" sz="1800" b="0" i="0" kern="1200" dirty="0"/>
            <a:t>A Dermatoscopic examination of the lesion (B) shows ulceration with serum crusts and adherent fibers. Central grey colour surrounded by white lines and coiled vessels allows the differential diagnosis of an amelanotic melanoma.</a:t>
          </a:r>
          <a:endParaRPr lang="en-US" sz="1800" kern="1200" dirty="0"/>
        </a:p>
      </dsp:txBody>
      <dsp:txXfrm>
        <a:off x="2306987" y="3578661"/>
        <a:ext cx="5168550" cy="19973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D4A5B-66C9-D547-8A6E-7AD34FB34397}">
      <dsp:nvSpPr>
        <dsp:cNvPr id="0" name=""/>
        <dsp:cNvSpPr/>
      </dsp:nvSpPr>
      <dsp:spPr>
        <a:xfrm>
          <a:off x="0" y="398528"/>
          <a:ext cx="11977667" cy="5125958"/>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9600" tIns="562356" rIns="929600" bIns="192024" numCol="1" spcCol="1270" anchor="t" anchorCtr="0">
          <a:noAutofit/>
        </a:bodyPr>
        <a:lstStyle/>
        <a:p>
          <a:pPr marL="228600" lvl="1" indent="-228600" algn="l" defTabSz="1200150">
            <a:lnSpc>
              <a:spcPct val="90000"/>
            </a:lnSpc>
            <a:spcBef>
              <a:spcPct val="0"/>
            </a:spcBef>
            <a:spcAft>
              <a:spcPct val="15000"/>
            </a:spcAft>
            <a:buFont typeface="+mj-lt"/>
            <a:buAutoNum type="arabicPeriod" startAt="2"/>
          </a:pPr>
          <a:r>
            <a:rPr lang="en-GB" sz="2700" b="1" i="0" kern="1200" dirty="0">
              <a:latin typeface="+mj-lt"/>
            </a:rPr>
            <a:t>Wood's Lamp (UVA Light, 365 nm)</a:t>
          </a:r>
          <a:endParaRPr lang="en-US" sz="2700" kern="1200" dirty="0">
            <a:latin typeface="+mj-lt"/>
          </a:endParaRPr>
        </a:p>
        <a:p>
          <a:pPr marL="457200" lvl="2" indent="-228600" algn="l" defTabSz="1200150">
            <a:lnSpc>
              <a:spcPct val="90000"/>
            </a:lnSpc>
            <a:spcBef>
              <a:spcPct val="0"/>
            </a:spcBef>
            <a:spcAft>
              <a:spcPct val="15000"/>
            </a:spcAft>
            <a:buChar char="•"/>
          </a:pPr>
          <a:r>
            <a:rPr lang="en-GB" sz="2700" b="1" i="0" kern="1200" dirty="0">
              <a:latin typeface="+mj-lt"/>
            </a:rPr>
            <a:t>Principle:</a:t>
          </a:r>
          <a:r>
            <a:rPr lang="en-GB" sz="2700" b="0" i="0" kern="1200" dirty="0">
              <a:latin typeface="+mj-lt"/>
            </a:rPr>
            <a:t> Certain organisms and pigments fluoresce.</a:t>
          </a:r>
          <a:endParaRPr lang="en-US" sz="2700" kern="1200" dirty="0">
            <a:latin typeface="+mj-lt"/>
          </a:endParaRPr>
        </a:p>
        <a:p>
          <a:pPr marL="457200" lvl="2" indent="-228600" algn="l" defTabSz="1200150">
            <a:lnSpc>
              <a:spcPct val="90000"/>
            </a:lnSpc>
            <a:spcBef>
              <a:spcPct val="0"/>
            </a:spcBef>
            <a:spcAft>
              <a:spcPct val="15000"/>
            </a:spcAft>
            <a:buChar char="•"/>
          </a:pPr>
          <a:r>
            <a:rPr lang="en-GB" sz="2700" b="1" i="0" kern="1200" dirty="0">
              <a:latin typeface="+mj-lt"/>
            </a:rPr>
            <a:t>Findings:</a:t>
          </a:r>
          <a:endParaRPr lang="en-US" sz="2700" kern="1200" dirty="0">
            <a:latin typeface="+mj-lt"/>
          </a:endParaRPr>
        </a:p>
        <a:p>
          <a:pPr marL="685800" lvl="3" indent="-228600" algn="l" defTabSz="1200150">
            <a:lnSpc>
              <a:spcPct val="90000"/>
            </a:lnSpc>
            <a:spcBef>
              <a:spcPct val="0"/>
            </a:spcBef>
            <a:spcAft>
              <a:spcPct val="15000"/>
            </a:spcAft>
            <a:buChar char="•"/>
          </a:pPr>
          <a:r>
            <a:rPr lang="en-GB" sz="2700" b="0" i="1" kern="1200" dirty="0">
              <a:latin typeface="+mj-lt"/>
            </a:rPr>
            <a:t>Erythrasma:</a:t>
          </a:r>
          <a:r>
            <a:rPr lang="en-GB" sz="2700" b="0" i="0" kern="1200" dirty="0">
              <a:latin typeface="+mj-lt"/>
            </a:rPr>
            <a:t> Coral-red fluorescence (</a:t>
          </a:r>
          <a:r>
            <a:rPr lang="en-GB" sz="2700" b="0" i="1" kern="1200" dirty="0">
              <a:latin typeface="+mj-lt"/>
            </a:rPr>
            <a:t>Corynebacterium minutissimum</a:t>
          </a:r>
          <a:r>
            <a:rPr lang="en-GB" sz="2700" b="0" i="0" kern="1200" dirty="0">
              <a:latin typeface="+mj-lt"/>
            </a:rPr>
            <a:t>)</a:t>
          </a:r>
          <a:endParaRPr lang="en-US" sz="2700" kern="1200" dirty="0">
            <a:latin typeface="+mj-lt"/>
          </a:endParaRPr>
        </a:p>
        <a:p>
          <a:pPr marL="685800" lvl="3" indent="-228600" algn="l" defTabSz="1200150">
            <a:lnSpc>
              <a:spcPct val="90000"/>
            </a:lnSpc>
            <a:spcBef>
              <a:spcPct val="0"/>
            </a:spcBef>
            <a:spcAft>
              <a:spcPct val="15000"/>
            </a:spcAft>
            <a:buChar char="•"/>
          </a:pPr>
          <a:r>
            <a:rPr lang="en-GB" sz="2700" b="0" i="1" kern="1200" dirty="0">
              <a:latin typeface="+mj-lt"/>
            </a:rPr>
            <a:t>Tinea capitis (</a:t>
          </a:r>
          <a:r>
            <a:rPr lang="en-GB" sz="2700" b="0" i="1" kern="1200" dirty="0" err="1">
              <a:latin typeface="+mj-lt"/>
            </a:rPr>
            <a:t>Microsporum</a:t>
          </a:r>
          <a:r>
            <a:rPr lang="en-GB" sz="2700" b="0" i="1" kern="1200" dirty="0">
              <a:latin typeface="+mj-lt"/>
            </a:rPr>
            <a:t> spp.):</a:t>
          </a:r>
          <a:r>
            <a:rPr lang="en-GB" sz="2700" b="0" i="0" kern="1200" dirty="0">
              <a:latin typeface="+mj-lt"/>
            </a:rPr>
            <a:t> Blue-green fluorescence</a:t>
          </a:r>
          <a:endParaRPr lang="en-US" sz="2700" kern="1200" dirty="0">
            <a:latin typeface="+mj-lt"/>
          </a:endParaRPr>
        </a:p>
        <a:p>
          <a:pPr marL="685800" lvl="3" indent="-228600" algn="l" defTabSz="1200150">
            <a:lnSpc>
              <a:spcPct val="90000"/>
            </a:lnSpc>
            <a:spcBef>
              <a:spcPct val="0"/>
            </a:spcBef>
            <a:spcAft>
              <a:spcPct val="15000"/>
            </a:spcAft>
            <a:buChar char="•"/>
          </a:pPr>
          <a:r>
            <a:rPr lang="en-GB" sz="2700" b="0" i="1" kern="1200" dirty="0">
              <a:latin typeface="+mj-lt"/>
            </a:rPr>
            <a:t>Pseudomonas aeruginosa:</a:t>
          </a:r>
          <a:r>
            <a:rPr lang="en-GB" sz="2700" b="0" i="0" kern="1200" dirty="0">
              <a:latin typeface="+mj-lt"/>
            </a:rPr>
            <a:t> Greenish fluorescence</a:t>
          </a:r>
          <a:endParaRPr lang="en-US" sz="2700" kern="1200" dirty="0">
            <a:latin typeface="+mj-lt"/>
          </a:endParaRPr>
        </a:p>
        <a:p>
          <a:pPr marL="685800" lvl="3" indent="-228600" algn="l" defTabSz="1200150">
            <a:lnSpc>
              <a:spcPct val="90000"/>
            </a:lnSpc>
            <a:spcBef>
              <a:spcPct val="0"/>
            </a:spcBef>
            <a:spcAft>
              <a:spcPct val="15000"/>
            </a:spcAft>
            <a:buChar char="•"/>
          </a:pPr>
          <a:r>
            <a:rPr lang="en-GB" sz="2700" b="1" i="0" kern="1200" dirty="0">
              <a:latin typeface="+mj-lt"/>
            </a:rPr>
            <a:t>Vitiligo:</a:t>
          </a:r>
          <a:r>
            <a:rPr lang="en-GB" sz="2700" b="0" i="0" kern="1200" dirty="0">
              <a:latin typeface="+mj-lt"/>
            </a:rPr>
            <a:t> Bright blue-white (due to complete absence of melanin)</a:t>
          </a:r>
          <a:endParaRPr lang="en-US" sz="2700" kern="1200" dirty="0">
            <a:latin typeface="+mj-lt"/>
          </a:endParaRPr>
        </a:p>
        <a:p>
          <a:pPr marL="457200" lvl="2" indent="-228600" algn="l" defTabSz="1200150">
            <a:lnSpc>
              <a:spcPct val="90000"/>
            </a:lnSpc>
            <a:spcBef>
              <a:spcPct val="0"/>
            </a:spcBef>
            <a:spcAft>
              <a:spcPct val="15000"/>
            </a:spcAft>
            <a:buChar char="•"/>
          </a:pPr>
          <a:r>
            <a:rPr lang="en-GB" sz="2700" b="1" i="0" kern="1200" dirty="0">
              <a:latin typeface="+mj-lt"/>
            </a:rPr>
            <a:t>Limitation:</a:t>
          </a:r>
          <a:r>
            <a:rPr lang="en-GB" sz="2700" b="0" i="0" kern="1200" dirty="0">
              <a:latin typeface="+mj-lt"/>
            </a:rPr>
            <a:t> Not all fungi fluoresce.</a:t>
          </a:r>
          <a:endParaRPr lang="en-US" sz="2700" kern="1200" dirty="0">
            <a:latin typeface="+mj-lt"/>
          </a:endParaRPr>
        </a:p>
      </dsp:txBody>
      <dsp:txXfrm>
        <a:off x="0" y="398528"/>
        <a:ext cx="11977667" cy="5125958"/>
      </dsp:txXfrm>
    </dsp:sp>
    <dsp:sp modelId="{98AF2CCB-7424-1C44-A59B-ECE7AC1AA08F}">
      <dsp:nvSpPr>
        <dsp:cNvPr id="0" name=""/>
        <dsp:cNvSpPr/>
      </dsp:nvSpPr>
      <dsp:spPr>
        <a:xfrm>
          <a:off x="598883" y="8"/>
          <a:ext cx="8384366" cy="7970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6909" tIns="0" rIns="316909" bIns="0" numCol="1" spcCol="1270" anchor="ctr" anchorCtr="0">
          <a:noAutofit/>
        </a:bodyPr>
        <a:lstStyle/>
        <a:p>
          <a:pPr marL="0" lvl="0" indent="0" algn="l" defTabSz="1200150">
            <a:lnSpc>
              <a:spcPct val="90000"/>
            </a:lnSpc>
            <a:spcBef>
              <a:spcPct val="0"/>
            </a:spcBef>
            <a:spcAft>
              <a:spcPct val="35000"/>
            </a:spcAft>
            <a:buNone/>
          </a:pPr>
          <a:r>
            <a:rPr lang="en-GB" sz="2700" b="1" i="0" kern="1200" dirty="0">
              <a:latin typeface="+mj-lt"/>
            </a:rPr>
            <a:t>Bedside Diagnostic Tests:</a:t>
          </a:r>
          <a:endParaRPr lang="en-US" sz="2700" kern="1200" dirty="0">
            <a:latin typeface="+mj-lt"/>
          </a:endParaRPr>
        </a:p>
      </dsp:txBody>
      <dsp:txXfrm>
        <a:off x="637791" y="38916"/>
        <a:ext cx="8306550" cy="719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D4A5B-66C9-D547-8A6E-7AD34FB34397}">
      <dsp:nvSpPr>
        <dsp:cNvPr id="0" name=""/>
        <dsp:cNvSpPr/>
      </dsp:nvSpPr>
      <dsp:spPr>
        <a:xfrm>
          <a:off x="0" y="445991"/>
          <a:ext cx="11977667" cy="5031033"/>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9600" tIns="562356" rIns="929600" bIns="192024" numCol="1" spcCol="1270" anchor="t" anchorCtr="0">
          <a:noAutofit/>
        </a:bodyPr>
        <a:lstStyle/>
        <a:p>
          <a:pPr marL="228600" lvl="1" indent="-228600" algn="l" defTabSz="1200150">
            <a:lnSpc>
              <a:spcPct val="90000"/>
            </a:lnSpc>
            <a:spcBef>
              <a:spcPct val="0"/>
            </a:spcBef>
            <a:spcAft>
              <a:spcPct val="15000"/>
            </a:spcAft>
            <a:buFont typeface="+mj-lt"/>
            <a:buAutoNum type="arabicPeriod" startAt="3"/>
          </a:pPr>
          <a:r>
            <a:rPr lang="en-GB" sz="2700" b="1" i="0" kern="1200" dirty="0">
              <a:latin typeface="+mj-lt"/>
            </a:rPr>
            <a:t>Diascopy:</a:t>
          </a:r>
          <a:endParaRPr lang="en-US" sz="2700" kern="1200" dirty="0">
            <a:latin typeface="+mj-lt"/>
          </a:endParaRPr>
        </a:p>
        <a:p>
          <a:pPr marL="228600" lvl="1" indent="-228600" algn="l" defTabSz="1200150">
            <a:lnSpc>
              <a:spcPct val="90000"/>
            </a:lnSpc>
            <a:spcBef>
              <a:spcPct val="0"/>
            </a:spcBef>
            <a:spcAft>
              <a:spcPct val="15000"/>
            </a:spcAft>
            <a:buFont typeface="Wingdings" pitchFamily="2" charset="2"/>
            <a:buChar char="§"/>
          </a:pPr>
          <a:r>
            <a:rPr lang="en-GB" sz="2700" b="1" i="0" kern="1200" dirty="0">
              <a:latin typeface="+mj-lt"/>
            </a:rPr>
            <a:t>Principle:</a:t>
          </a:r>
          <a:r>
            <a:rPr lang="en-GB" sz="2700" b="0" i="0" kern="1200" dirty="0">
              <a:latin typeface="+mj-lt"/>
            </a:rPr>
            <a:t> Pressing a glass slide on a skin lesion to blanch it (empty blood vessels).</a:t>
          </a:r>
        </a:p>
        <a:p>
          <a:pPr marL="228600" lvl="1" indent="-228600" algn="l" defTabSz="1200150">
            <a:lnSpc>
              <a:spcPct val="90000"/>
            </a:lnSpc>
            <a:spcBef>
              <a:spcPct val="0"/>
            </a:spcBef>
            <a:spcAft>
              <a:spcPct val="15000"/>
            </a:spcAft>
            <a:buFont typeface="Wingdings" pitchFamily="2" charset="2"/>
            <a:buChar char="§"/>
          </a:pPr>
          <a:r>
            <a:rPr lang="en-GB" sz="2700" b="1" i="0" kern="1200" dirty="0">
              <a:latin typeface="+mj-lt"/>
            </a:rPr>
            <a:t>Utility:</a:t>
          </a:r>
          <a:endParaRPr lang="en-GB" sz="2700" b="0" i="0" kern="1200" dirty="0">
            <a:latin typeface="+mj-lt"/>
          </a:endParaRPr>
        </a:p>
        <a:p>
          <a:pPr marL="457200" lvl="2" indent="-228600" algn="l" defTabSz="1200150">
            <a:lnSpc>
              <a:spcPct val="90000"/>
            </a:lnSpc>
            <a:spcBef>
              <a:spcPct val="0"/>
            </a:spcBef>
            <a:spcAft>
              <a:spcPct val="15000"/>
            </a:spcAft>
            <a:buFont typeface="Arial" panose="020B0604020202020204" pitchFamily="34" charset="0"/>
            <a:buChar char="•"/>
          </a:pPr>
          <a:r>
            <a:rPr lang="en-GB" sz="2700" b="0" i="0" kern="1200" dirty="0">
              <a:latin typeface="+mj-lt"/>
            </a:rPr>
            <a:t>To see if a red lesion is due to blood (will not blanch) or inflammation (will blanch).</a:t>
          </a:r>
        </a:p>
        <a:p>
          <a:pPr marL="457200" lvl="2" indent="-228600" algn="l" defTabSz="1200150">
            <a:lnSpc>
              <a:spcPct val="90000"/>
            </a:lnSpc>
            <a:spcBef>
              <a:spcPct val="0"/>
            </a:spcBef>
            <a:spcAft>
              <a:spcPct val="15000"/>
            </a:spcAft>
            <a:buFont typeface="Arial" panose="020B0604020202020204" pitchFamily="34" charset="0"/>
            <a:buChar char="•"/>
          </a:pPr>
          <a:r>
            <a:rPr lang="en-GB" sz="2700" b="0" i="0" kern="1200" dirty="0">
              <a:latin typeface="+mj-lt"/>
            </a:rPr>
            <a:t>To see the underlying colour of a granuloma (e.g., apple-jelly colour in cutaneous tuberculosis).</a:t>
          </a:r>
        </a:p>
        <a:p>
          <a:pPr marL="228600" lvl="1" indent="-228600" algn="l" defTabSz="1200150" rtl="0">
            <a:lnSpc>
              <a:spcPct val="90000"/>
            </a:lnSpc>
            <a:spcBef>
              <a:spcPct val="0"/>
            </a:spcBef>
            <a:spcAft>
              <a:spcPct val="15000"/>
            </a:spcAft>
            <a:buChar char="•"/>
          </a:pPr>
          <a:endParaRPr lang="en-GB" sz="2700" kern="1200" dirty="0"/>
        </a:p>
      </dsp:txBody>
      <dsp:txXfrm>
        <a:off x="0" y="445991"/>
        <a:ext cx="11977667" cy="5031033"/>
      </dsp:txXfrm>
    </dsp:sp>
    <dsp:sp modelId="{98AF2CCB-7424-1C44-A59B-ECE7AC1AA08F}">
      <dsp:nvSpPr>
        <dsp:cNvPr id="0" name=""/>
        <dsp:cNvSpPr/>
      </dsp:nvSpPr>
      <dsp:spPr>
        <a:xfrm>
          <a:off x="598883" y="47471"/>
          <a:ext cx="8384366" cy="79703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6909" tIns="0" rIns="316909" bIns="0" numCol="1" spcCol="1270" anchor="ctr" anchorCtr="0">
          <a:noAutofit/>
        </a:bodyPr>
        <a:lstStyle/>
        <a:p>
          <a:pPr marL="0" lvl="0" indent="0" algn="l" defTabSz="1244600">
            <a:lnSpc>
              <a:spcPct val="90000"/>
            </a:lnSpc>
            <a:spcBef>
              <a:spcPct val="0"/>
            </a:spcBef>
            <a:spcAft>
              <a:spcPct val="35000"/>
            </a:spcAft>
            <a:buNone/>
          </a:pPr>
          <a:r>
            <a:rPr lang="en-GB" sz="2800" b="1" i="0" kern="1200" dirty="0">
              <a:latin typeface="+mj-lt"/>
            </a:rPr>
            <a:t>Bedside Diagnostic Tests:</a:t>
          </a:r>
          <a:endParaRPr lang="en-US" sz="2800" kern="1200" dirty="0">
            <a:latin typeface="+mj-lt"/>
          </a:endParaRPr>
        </a:p>
      </dsp:txBody>
      <dsp:txXfrm>
        <a:off x="637791" y="86379"/>
        <a:ext cx="8306550" cy="7192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D4A5B-66C9-D547-8A6E-7AD34FB34397}">
      <dsp:nvSpPr>
        <dsp:cNvPr id="0" name=""/>
        <dsp:cNvSpPr/>
      </dsp:nvSpPr>
      <dsp:spPr>
        <a:xfrm>
          <a:off x="0" y="529304"/>
          <a:ext cx="11977667" cy="4967726"/>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9600" tIns="374904" rIns="929600" bIns="199136" numCol="1" spcCol="1270" anchor="t" anchorCtr="0">
          <a:noAutofit/>
        </a:bodyPr>
        <a:lstStyle/>
        <a:p>
          <a:pPr marL="228600" lvl="1" indent="-228600" algn="l" defTabSz="933450">
            <a:lnSpc>
              <a:spcPct val="90000"/>
            </a:lnSpc>
            <a:spcBef>
              <a:spcPct val="0"/>
            </a:spcBef>
            <a:spcAft>
              <a:spcPct val="15000"/>
            </a:spcAft>
            <a:buFont typeface="+mj-lt"/>
            <a:buAutoNum type="arabicPeriod" startAt="3"/>
          </a:pPr>
          <a:endParaRPr lang="en-US" sz="2100" kern="1200" dirty="0">
            <a:latin typeface="+mj-lt"/>
          </a:endParaRPr>
        </a:p>
        <a:p>
          <a:pPr marL="285750" lvl="1" indent="-285750" algn="l" defTabSz="1244600">
            <a:lnSpc>
              <a:spcPct val="150000"/>
            </a:lnSpc>
            <a:spcBef>
              <a:spcPct val="0"/>
            </a:spcBef>
            <a:spcAft>
              <a:spcPct val="15000"/>
            </a:spcAft>
            <a:buFont typeface="+mj-lt"/>
            <a:buAutoNum type="arabicPeriod" startAt="4"/>
          </a:pPr>
          <a:r>
            <a:rPr lang="en-GB" sz="2800" b="1" i="0" kern="1200" dirty="0">
              <a:latin typeface="+mj-lt"/>
            </a:rPr>
            <a:t>Potassium Hydroxide (KOH) Preparation</a:t>
          </a:r>
          <a:endParaRPr lang="en-US" sz="2800" kern="1200" dirty="0">
            <a:latin typeface="+mj-lt"/>
          </a:endParaRPr>
        </a:p>
        <a:p>
          <a:pPr marL="285750" lvl="1" indent="-285750" algn="l" defTabSz="1244600">
            <a:lnSpc>
              <a:spcPct val="150000"/>
            </a:lnSpc>
            <a:spcBef>
              <a:spcPct val="0"/>
            </a:spcBef>
            <a:spcAft>
              <a:spcPct val="15000"/>
            </a:spcAft>
            <a:buFont typeface="Arial" panose="020B0604020202020204" pitchFamily="34" charset="0"/>
            <a:buChar char="•"/>
          </a:pPr>
          <a:r>
            <a:rPr lang="en-GB" sz="2800" b="1" i="0" kern="1200" dirty="0">
              <a:latin typeface="+mj-lt"/>
            </a:rPr>
            <a:t>Indication:</a:t>
          </a:r>
          <a:r>
            <a:rPr lang="en-GB" sz="2800" b="0" i="0" kern="1200" dirty="0">
              <a:latin typeface="+mj-lt"/>
            </a:rPr>
            <a:t> Suspected superficial fungal infection (tinea, candidiasis).</a:t>
          </a:r>
        </a:p>
        <a:p>
          <a:pPr marL="285750" lvl="1" indent="-285750" algn="l" defTabSz="1244600">
            <a:lnSpc>
              <a:spcPct val="150000"/>
            </a:lnSpc>
            <a:spcBef>
              <a:spcPct val="0"/>
            </a:spcBef>
            <a:spcAft>
              <a:spcPct val="15000"/>
            </a:spcAft>
            <a:buFont typeface="Arial" panose="020B0604020202020204" pitchFamily="34" charset="0"/>
            <a:buChar char="•"/>
          </a:pPr>
          <a:r>
            <a:rPr lang="en-GB" sz="2800" b="1" i="0" kern="1200" dirty="0">
              <a:latin typeface="+mj-lt"/>
            </a:rPr>
            <a:t>Procedure:</a:t>
          </a:r>
          <a:r>
            <a:rPr lang="en-GB" sz="2800" b="0" i="0" kern="1200" dirty="0">
              <a:latin typeface="+mj-lt"/>
            </a:rPr>
            <a:t> Scrape scale onto slide -&gt; add 1-2 drops 10% KOH -&gt; gently heat -&gt; examine under microscope.</a:t>
          </a:r>
        </a:p>
        <a:p>
          <a:pPr marL="285750" lvl="1" indent="-285750" algn="l" defTabSz="1244600">
            <a:lnSpc>
              <a:spcPct val="150000"/>
            </a:lnSpc>
            <a:spcBef>
              <a:spcPct val="0"/>
            </a:spcBef>
            <a:spcAft>
              <a:spcPct val="15000"/>
            </a:spcAft>
            <a:buFont typeface="Arial" panose="020B0604020202020204" pitchFamily="34" charset="0"/>
            <a:buChar char="•"/>
          </a:pPr>
          <a:r>
            <a:rPr lang="en-GB" sz="2800" b="1" i="0" kern="1200" dirty="0">
              <a:latin typeface="+mj-lt"/>
            </a:rPr>
            <a:t>Positive Finding:</a:t>
          </a:r>
          <a:r>
            <a:rPr lang="en-GB" sz="2800" b="0" i="0" kern="1200" dirty="0">
              <a:latin typeface="+mj-lt"/>
            </a:rPr>
            <a:t> Hyphae (long, branching, rod-shaped structures with lines crossing them).</a:t>
          </a:r>
        </a:p>
      </dsp:txBody>
      <dsp:txXfrm>
        <a:off x="0" y="529304"/>
        <a:ext cx="11977667" cy="4967726"/>
      </dsp:txXfrm>
    </dsp:sp>
    <dsp:sp modelId="{98AF2CCB-7424-1C44-A59B-ECE7AC1AA08F}">
      <dsp:nvSpPr>
        <dsp:cNvPr id="0" name=""/>
        <dsp:cNvSpPr/>
      </dsp:nvSpPr>
      <dsp:spPr>
        <a:xfrm>
          <a:off x="598883" y="27464"/>
          <a:ext cx="8384366" cy="10036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6909" tIns="0" rIns="316909" bIns="0" numCol="1" spcCol="1270" anchor="ctr" anchorCtr="0">
          <a:noAutofit/>
        </a:bodyPr>
        <a:lstStyle/>
        <a:p>
          <a:pPr marL="0" lvl="0" indent="0" algn="l" defTabSz="1244600">
            <a:lnSpc>
              <a:spcPct val="90000"/>
            </a:lnSpc>
            <a:spcBef>
              <a:spcPct val="0"/>
            </a:spcBef>
            <a:spcAft>
              <a:spcPct val="35000"/>
            </a:spcAft>
            <a:buNone/>
          </a:pPr>
          <a:r>
            <a:rPr lang="en-GB" sz="2800" b="1" i="0" kern="1200" dirty="0">
              <a:latin typeface="+mj-lt"/>
            </a:rPr>
            <a:t>Bedside Diagnostic Tests:</a:t>
          </a:r>
          <a:endParaRPr lang="en-US" sz="2800" kern="1200" dirty="0">
            <a:latin typeface="+mj-lt"/>
          </a:endParaRPr>
        </a:p>
      </dsp:txBody>
      <dsp:txXfrm>
        <a:off x="647879" y="76460"/>
        <a:ext cx="8286374"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3C6B8-1B14-4D4B-8717-5CD84E1985A7}" type="datetimeFigureOut">
              <a:rPr lang="en-GB" smtClean="0"/>
              <a:t>13/09/2025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5569E-DC9D-0441-A6D7-6450392D832A}" type="slidenum">
              <a:rPr lang="en-GB" smtClean="0"/>
              <a:t>‹#›</a:t>
            </a:fld>
            <a:endParaRPr lang="en-GB"/>
          </a:p>
        </p:txBody>
      </p:sp>
    </p:spTree>
    <p:extLst>
      <p:ext uri="{BB962C8B-B14F-4D97-AF65-F5344CB8AC3E}">
        <p14:creationId xmlns:p14="http://schemas.microsoft.com/office/powerpoint/2010/main" val="134781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F1115"/>
                </a:solidFill>
                <a:effectLst/>
                <a:latin typeface="quote-cjk-patch"/>
              </a:rPr>
              <a:t>"The history is not just a formality. The answer to 'Is it itchy?' can differentiate an eczema (very itchy) from a psoriasis (less itchy) or a fungal infection (itchy) from a syphilitic rash (not itchy). Always ask about new medications, including over-the-counter and herbs."</a:t>
            </a:r>
            <a:br>
              <a:rPr lang="en-GB" dirty="0"/>
            </a:br>
            <a:endParaRPr lang="en-GB" dirty="0"/>
          </a:p>
        </p:txBody>
      </p:sp>
      <p:sp>
        <p:nvSpPr>
          <p:cNvPr id="4" name="Slide Number Placeholder 3"/>
          <p:cNvSpPr>
            <a:spLocks noGrp="1"/>
          </p:cNvSpPr>
          <p:nvPr>
            <p:ph type="sldNum" sz="quarter" idx="5"/>
          </p:nvPr>
        </p:nvSpPr>
        <p:spPr/>
        <p:txBody>
          <a:bodyPr/>
          <a:lstStyle/>
          <a:p>
            <a:fld id="{6EC5569E-DC9D-0441-A6D7-6450392D832A}" type="slidenum">
              <a:rPr lang="en-GB" smtClean="0"/>
              <a:t>4</a:t>
            </a:fld>
            <a:endParaRPr lang="en-GB"/>
          </a:p>
        </p:txBody>
      </p:sp>
    </p:spTree>
    <p:extLst>
      <p:ext uri="{BB962C8B-B14F-4D97-AF65-F5344CB8AC3E}">
        <p14:creationId xmlns:p14="http://schemas.microsoft.com/office/powerpoint/2010/main" val="31763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F1115"/>
                </a:solidFill>
                <a:effectLst/>
                <a:latin typeface="quote-cjk-patch"/>
              </a:rPr>
              <a:t>"Never examine only the area the patient points to. A rash on the elbows might be part of a more generalized condition. Always check the nails—pitting can be a clue for psoriasis, and splinter </a:t>
            </a:r>
            <a:r>
              <a:rPr lang="en-GB" b="0" i="0" dirty="0" err="1">
                <a:solidFill>
                  <a:srgbClr val="0F1115"/>
                </a:solidFill>
                <a:effectLst/>
                <a:latin typeface="quote-cjk-patch"/>
              </a:rPr>
              <a:t>hemorrhages</a:t>
            </a:r>
            <a:r>
              <a:rPr lang="en-GB" b="0" i="0" dirty="0">
                <a:solidFill>
                  <a:srgbClr val="0F1115"/>
                </a:solidFill>
                <a:effectLst/>
                <a:latin typeface="quote-cjk-patch"/>
              </a:rPr>
              <a:t> for endocarditis."</a:t>
            </a:r>
            <a:br>
              <a:rPr lang="en-GB" dirty="0"/>
            </a:br>
            <a:endParaRPr lang="en-GB" dirty="0"/>
          </a:p>
        </p:txBody>
      </p:sp>
      <p:sp>
        <p:nvSpPr>
          <p:cNvPr id="4" name="Slide Number Placeholder 3"/>
          <p:cNvSpPr>
            <a:spLocks noGrp="1"/>
          </p:cNvSpPr>
          <p:nvPr>
            <p:ph type="sldNum" sz="quarter" idx="5"/>
          </p:nvPr>
        </p:nvSpPr>
        <p:spPr/>
        <p:txBody>
          <a:bodyPr/>
          <a:lstStyle/>
          <a:p>
            <a:fld id="{6EC5569E-DC9D-0441-A6D7-6450392D832A}" type="slidenum">
              <a:rPr lang="en-GB" smtClean="0"/>
              <a:t>7</a:t>
            </a:fld>
            <a:endParaRPr lang="en-GB"/>
          </a:p>
        </p:txBody>
      </p:sp>
    </p:spTree>
    <p:extLst>
      <p:ext uri="{BB962C8B-B14F-4D97-AF65-F5344CB8AC3E}">
        <p14:creationId xmlns:p14="http://schemas.microsoft.com/office/powerpoint/2010/main" val="38506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F1115"/>
                </a:solidFill>
                <a:effectLst/>
                <a:latin typeface="quote-cjk-patch"/>
              </a:rPr>
              <a:t>"How the lesions are arranged and where they are on the body is often more diagnostic than the lesion itself. Shingles in a dermatomal pattern is a classic example. You would never confuse it with a widespread chickenpox infection."</a:t>
            </a:r>
            <a:endParaRPr lang="en-GB" dirty="0"/>
          </a:p>
        </p:txBody>
      </p:sp>
      <p:sp>
        <p:nvSpPr>
          <p:cNvPr id="4" name="Slide Number Placeholder 3"/>
          <p:cNvSpPr>
            <a:spLocks noGrp="1"/>
          </p:cNvSpPr>
          <p:nvPr>
            <p:ph type="sldNum" sz="quarter" idx="5"/>
          </p:nvPr>
        </p:nvSpPr>
        <p:spPr/>
        <p:txBody>
          <a:bodyPr/>
          <a:lstStyle/>
          <a:p>
            <a:fld id="{6EC5569E-DC9D-0441-A6D7-6450392D832A}" type="slidenum">
              <a:rPr lang="en-GB" smtClean="0"/>
              <a:t>16</a:t>
            </a:fld>
            <a:endParaRPr lang="en-GB"/>
          </a:p>
        </p:txBody>
      </p:sp>
    </p:spTree>
    <p:extLst>
      <p:ext uri="{BB962C8B-B14F-4D97-AF65-F5344CB8AC3E}">
        <p14:creationId xmlns:p14="http://schemas.microsoft.com/office/powerpoint/2010/main" val="1284713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F1115"/>
                </a:solidFill>
                <a:effectLst/>
                <a:latin typeface="quote-cjk-patch"/>
              </a:rPr>
              <a:t>"Your differential might include 3-5 possibilities. For an itchy, scaly, annular plaque, your D/Dx could be: 1. Tinea corporis (most likely), 2. Nummular eczema, 3. Psoriasis. The best test to rule in #1 would be a simple KOH preparation."</a:t>
            </a:r>
            <a:br>
              <a:rPr lang="en-GB" dirty="0"/>
            </a:br>
            <a:endParaRPr lang="en-GB" dirty="0"/>
          </a:p>
        </p:txBody>
      </p:sp>
      <p:sp>
        <p:nvSpPr>
          <p:cNvPr id="4" name="Slide Number Placeholder 3"/>
          <p:cNvSpPr>
            <a:spLocks noGrp="1"/>
          </p:cNvSpPr>
          <p:nvPr>
            <p:ph type="sldNum" sz="quarter" idx="5"/>
          </p:nvPr>
        </p:nvSpPr>
        <p:spPr/>
        <p:txBody>
          <a:bodyPr/>
          <a:lstStyle/>
          <a:p>
            <a:fld id="{6EC5569E-DC9D-0441-A6D7-6450392D832A}" type="slidenum">
              <a:rPr lang="en-GB" smtClean="0"/>
              <a:t>19</a:t>
            </a:fld>
            <a:endParaRPr lang="en-GB"/>
          </a:p>
        </p:txBody>
      </p:sp>
    </p:spTree>
    <p:extLst>
      <p:ext uri="{BB962C8B-B14F-4D97-AF65-F5344CB8AC3E}">
        <p14:creationId xmlns:p14="http://schemas.microsoft.com/office/powerpoint/2010/main" val="226745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F1115"/>
                </a:solidFill>
                <a:effectLst/>
                <a:latin typeface="quote-cjk-patch"/>
              </a:rPr>
              <a:t>"Wood's lamp is quick but its utility is specific. Diascopy is a forgotten but brilliant simple test. If you press on a cherry angioma, it blanches completely and returns. If you press on a purpuric lesion from vasculitis, it does not blanch."</a:t>
            </a:r>
            <a:endParaRPr lang="en-GB" dirty="0"/>
          </a:p>
        </p:txBody>
      </p:sp>
      <p:sp>
        <p:nvSpPr>
          <p:cNvPr id="4" name="Slide Number Placeholder 3"/>
          <p:cNvSpPr>
            <a:spLocks noGrp="1"/>
          </p:cNvSpPr>
          <p:nvPr>
            <p:ph type="sldNum" sz="quarter" idx="5"/>
          </p:nvPr>
        </p:nvSpPr>
        <p:spPr/>
        <p:txBody>
          <a:bodyPr/>
          <a:lstStyle/>
          <a:p>
            <a:fld id="{6EC5569E-DC9D-0441-A6D7-6450392D832A}" type="slidenum">
              <a:rPr lang="en-GB" smtClean="0"/>
              <a:t>23</a:t>
            </a:fld>
            <a:endParaRPr lang="en-GB"/>
          </a:p>
        </p:txBody>
      </p:sp>
    </p:spTree>
    <p:extLst>
      <p:ext uri="{BB962C8B-B14F-4D97-AF65-F5344CB8AC3E}">
        <p14:creationId xmlns:p14="http://schemas.microsoft.com/office/powerpoint/2010/main" val="278634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C5569E-DC9D-0441-A6D7-6450392D832A}" type="slidenum">
              <a:rPr lang="en-GB" smtClean="0"/>
              <a:t>28</a:t>
            </a:fld>
            <a:endParaRPr lang="en-GB"/>
          </a:p>
        </p:txBody>
      </p:sp>
    </p:spTree>
    <p:extLst>
      <p:ext uri="{BB962C8B-B14F-4D97-AF65-F5344CB8AC3E}">
        <p14:creationId xmlns:p14="http://schemas.microsoft.com/office/powerpoint/2010/main" val="57963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F1115"/>
                </a:solidFill>
                <a:effectLst/>
                <a:latin typeface="quote-cjk-patch"/>
              </a:rPr>
              <a:t>"KOH dissolves keratinocytes but leaves the hardy fungal cell walls intact, making them visible. </a:t>
            </a:r>
            <a:endParaRPr lang="en-GB" dirty="0"/>
          </a:p>
        </p:txBody>
      </p:sp>
      <p:sp>
        <p:nvSpPr>
          <p:cNvPr id="4" name="Slide Number Placeholder 3"/>
          <p:cNvSpPr>
            <a:spLocks noGrp="1"/>
          </p:cNvSpPr>
          <p:nvPr>
            <p:ph type="sldNum" sz="quarter" idx="5"/>
          </p:nvPr>
        </p:nvSpPr>
        <p:spPr/>
        <p:txBody>
          <a:bodyPr/>
          <a:lstStyle/>
          <a:p>
            <a:fld id="{6EC5569E-DC9D-0441-A6D7-6450392D832A}" type="slidenum">
              <a:rPr lang="en-GB" smtClean="0"/>
              <a:t>30</a:t>
            </a:fld>
            <a:endParaRPr lang="en-GB"/>
          </a:p>
        </p:txBody>
      </p:sp>
    </p:spTree>
    <p:extLst>
      <p:ext uri="{BB962C8B-B14F-4D97-AF65-F5344CB8AC3E}">
        <p14:creationId xmlns:p14="http://schemas.microsoft.com/office/powerpoint/2010/main" val="3399264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F1115"/>
                </a:solidFill>
                <a:effectLst/>
                <a:latin typeface="quote-cjk-patch"/>
              </a:rPr>
              <a:t>For scabies, you must scrape until you see pinpoint bleeding—you need to get the mite from the end of the burrow."</a:t>
            </a:r>
            <a:endParaRPr lang="en-GB" dirty="0"/>
          </a:p>
        </p:txBody>
      </p:sp>
      <p:sp>
        <p:nvSpPr>
          <p:cNvPr id="4" name="Slide Number Placeholder 3"/>
          <p:cNvSpPr>
            <a:spLocks noGrp="1"/>
          </p:cNvSpPr>
          <p:nvPr>
            <p:ph type="sldNum" sz="quarter" idx="5"/>
          </p:nvPr>
        </p:nvSpPr>
        <p:spPr/>
        <p:txBody>
          <a:bodyPr/>
          <a:lstStyle/>
          <a:p>
            <a:fld id="{6EC5569E-DC9D-0441-A6D7-6450392D832A}" type="slidenum">
              <a:rPr lang="en-GB" smtClean="0"/>
              <a:t>32</a:t>
            </a:fld>
            <a:endParaRPr lang="en-GB"/>
          </a:p>
        </p:txBody>
      </p:sp>
    </p:spTree>
    <p:extLst>
      <p:ext uri="{BB962C8B-B14F-4D97-AF65-F5344CB8AC3E}">
        <p14:creationId xmlns:p14="http://schemas.microsoft.com/office/powerpoint/2010/main" val="355104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DB61-CCDC-C1D3-4FC7-9E1FD08272A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FC07EC2-3CD9-DC98-9967-8742D14AC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265F11A-CC72-0972-E14E-16B19C003FC2}"/>
              </a:ext>
            </a:extLst>
          </p:cNvPr>
          <p:cNvSpPr>
            <a:spLocks noGrp="1"/>
          </p:cNvSpPr>
          <p:nvPr>
            <p:ph type="dt" sz="half" idx="10"/>
          </p:nvPr>
        </p:nvSpPr>
        <p:spPr/>
        <p:txBody>
          <a:bodyPr/>
          <a:lstStyle/>
          <a:p>
            <a:fld id="{62D84751-35AA-5E4F-9401-BF5CB8288BEC}" type="datetimeFigureOut">
              <a:rPr lang="en-GB" smtClean="0"/>
              <a:t>13/09/2025</a:t>
            </a:fld>
            <a:endParaRPr lang="en-GB"/>
          </a:p>
        </p:txBody>
      </p:sp>
      <p:sp>
        <p:nvSpPr>
          <p:cNvPr id="5" name="Footer Placeholder 4">
            <a:extLst>
              <a:ext uri="{FF2B5EF4-FFF2-40B4-BE49-F238E27FC236}">
                <a16:creationId xmlns:a16="http://schemas.microsoft.com/office/drawing/2014/main" id="{1C50A0BE-CEFB-DB30-0D1F-6B7EFEB727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ACF397-7F85-CDE8-26FA-8F5D723CC47C}"/>
              </a:ext>
            </a:extLst>
          </p:cNvPr>
          <p:cNvSpPr>
            <a:spLocks noGrp="1"/>
          </p:cNvSpPr>
          <p:nvPr>
            <p:ph type="sldNum" sz="quarter" idx="12"/>
          </p:nvPr>
        </p:nvSpPr>
        <p:spPr/>
        <p:txBody>
          <a:bodyPr/>
          <a:lstStyle/>
          <a:p>
            <a:fld id="{338DB8FE-D2F0-2F4B-AF23-D9DC6FFD3C2E}" type="slidenum">
              <a:rPr lang="en-GB" smtClean="0"/>
              <a:t>‹#›</a:t>
            </a:fld>
            <a:endParaRPr lang="en-GB"/>
          </a:p>
        </p:txBody>
      </p:sp>
    </p:spTree>
    <p:extLst>
      <p:ext uri="{BB962C8B-B14F-4D97-AF65-F5344CB8AC3E}">
        <p14:creationId xmlns:p14="http://schemas.microsoft.com/office/powerpoint/2010/main" val="28076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DAF3-9B66-2EAE-36C2-4BAEF9A30FD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0230723-60C3-9C40-7B03-B8D0ECF22B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56C2AA0-F5DB-9A50-5C41-67580F348756}"/>
              </a:ext>
            </a:extLst>
          </p:cNvPr>
          <p:cNvSpPr>
            <a:spLocks noGrp="1"/>
          </p:cNvSpPr>
          <p:nvPr>
            <p:ph type="dt" sz="half" idx="10"/>
          </p:nvPr>
        </p:nvSpPr>
        <p:spPr/>
        <p:txBody>
          <a:bodyPr/>
          <a:lstStyle/>
          <a:p>
            <a:fld id="{62D84751-35AA-5E4F-9401-BF5CB8288BEC}" type="datetimeFigureOut">
              <a:rPr lang="en-GB" smtClean="0"/>
              <a:t>13/09/2025</a:t>
            </a:fld>
            <a:endParaRPr lang="en-GB"/>
          </a:p>
        </p:txBody>
      </p:sp>
      <p:sp>
        <p:nvSpPr>
          <p:cNvPr id="5" name="Footer Placeholder 4">
            <a:extLst>
              <a:ext uri="{FF2B5EF4-FFF2-40B4-BE49-F238E27FC236}">
                <a16:creationId xmlns:a16="http://schemas.microsoft.com/office/drawing/2014/main" id="{931DD158-255E-D116-F496-E33E2F8A5F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62C47C-6B99-E1B9-3409-8CE8EDAFDA82}"/>
              </a:ext>
            </a:extLst>
          </p:cNvPr>
          <p:cNvSpPr>
            <a:spLocks noGrp="1"/>
          </p:cNvSpPr>
          <p:nvPr>
            <p:ph type="sldNum" sz="quarter" idx="12"/>
          </p:nvPr>
        </p:nvSpPr>
        <p:spPr/>
        <p:txBody>
          <a:bodyPr/>
          <a:lstStyle/>
          <a:p>
            <a:fld id="{338DB8FE-D2F0-2F4B-AF23-D9DC6FFD3C2E}" type="slidenum">
              <a:rPr lang="en-GB" smtClean="0"/>
              <a:t>‹#›</a:t>
            </a:fld>
            <a:endParaRPr lang="en-GB"/>
          </a:p>
        </p:txBody>
      </p:sp>
    </p:spTree>
    <p:extLst>
      <p:ext uri="{BB962C8B-B14F-4D97-AF65-F5344CB8AC3E}">
        <p14:creationId xmlns:p14="http://schemas.microsoft.com/office/powerpoint/2010/main" val="184575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D71111-ECB1-DBB5-939F-76F2D8DD590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F8B96E0-3892-C403-D72E-4EA0A0FAA6B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641DACD-BABC-9C46-2A7E-22F2F06CAE97}"/>
              </a:ext>
            </a:extLst>
          </p:cNvPr>
          <p:cNvSpPr>
            <a:spLocks noGrp="1"/>
          </p:cNvSpPr>
          <p:nvPr>
            <p:ph type="dt" sz="half" idx="10"/>
          </p:nvPr>
        </p:nvSpPr>
        <p:spPr/>
        <p:txBody>
          <a:bodyPr/>
          <a:lstStyle/>
          <a:p>
            <a:fld id="{62D84751-35AA-5E4F-9401-BF5CB8288BEC}" type="datetimeFigureOut">
              <a:rPr lang="en-GB" smtClean="0"/>
              <a:t>13/09/2025</a:t>
            </a:fld>
            <a:endParaRPr lang="en-GB"/>
          </a:p>
        </p:txBody>
      </p:sp>
      <p:sp>
        <p:nvSpPr>
          <p:cNvPr id="5" name="Footer Placeholder 4">
            <a:extLst>
              <a:ext uri="{FF2B5EF4-FFF2-40B4-BE49-F238E27FC236}">
                <a16:creationId xmlns:a16="http://schemas.microsoft.com/office/drawing/2014/main" id="{A82044A9-7E35-6DD8-1EA9-AB62CA568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F1F042-E80E-A93D-E89B-E60224B9BC8E}"/>
              </a:ext>
            </a:extLst>
          </p:cNvPr>
          <p:cNvSpPr>
            <a:spLocks noGrp="1"/>
          </p:cNvSpPr>
          <p:nvPr>
            <p:ph type="sldNum" sz="quarter" idx="12"/>
          </p:nvPr>
        </p:nvSpPr>
        <p:spPr/>
        <p:txBody>
          <a:bodyPr/>
          <a:lstStyle/>
          <a:p>
            <a:fld id="{338DB8FE-D2F0-2F4B-AF23-D9DC6FFD3C2E}" type="slidenum">
              <a:rPr lang="en-GB" smtClean="0"/>
              <a:t>‹#›</a:t>
            </a:fld>
            <a:endParaRPr lang="en-GB"/>
          </a:p>
        </p:txBody>
      </p:sp>
    </p:spTree>
    <p:extLst>
      <p:ext uri="{BB962C8B-B14F-4D97-AF65-F5344CB8AC3E}">
        <p14:creationId xmlns:p14="http://schemas.microsoft.com/office/powerpoint/2010/main" val="421529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07B02-A9AC-46F9-0340-741213C34E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388A3A7-9069-A086-4BDC-48E851A0660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1AE1F05-AD59-D9BF-AC53-873169ED5B7B}"/>
              </a:ext>
            </a:extLst>
          </p:cNvPr>
          <p:cNvSpPr>
            <a:spLocks noGrp="1"/>
          </p:cNvSpPr>
          <p:nvPr>
            <p:ph type="dt" sz="half" idx="10"/>
          </p:nvPr>
        </p:nvSpPr>
        <p:spPr/>
        <p:txBody>
          <a:bodyPr/>
          <a:lstStyle/>
          <a:p>
            <a:fld id="{62D84751-35AA-5E4F-9401-BF5CB8288BEC}" type="datetimeFigureOut">
              <a:rPr lang="en-GB" smtClean="0"/>
              <a:t>13/09/2025</a:t>
            </a:fld>
            <a:endParaRPr lang="en-GB"/>
          </a:p>
        </p:txBody>
      </p:sp>
      <p:sp>
        <p:nvSpPr>
          <p:cNvPr id="5" name="Footer Placeholder 4">
            <a:extLst>
              <a:ext uri="{FF2B5EF4-FFF2-40B4-BE49-F238E27FC236}">
                <a16:creationId xmlns:a16="http://schemas.microsoft.com/office/drawing/2014/main" id="{F57E255C-D621-37BB-1716-25F9CD887D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315C19-97B0-B1B6-F6B5-C528017D554F}"/>
              </a:ext>
            </a:extLst>
          </p:cNvPr>
          <p:cNvSpPr>
            <a:spLocks noGrp="1"/>
          </p:cNvSpPr>
          <p:nvPr>
            <p:ph type="sldNum" sz="quarter" idx="12"/>
          </p:nvPr>
        </p:nvSpPr>
        <p:spPr/>
        <p:txBody>
          <a:bodyPr/>
          <a:lstStyle/>
          <a:p>
            <a:fld id="{338DB8FE-D2F0-2F4B-AF23-D9DC6FFD3C2E}" type="slidenum">
              <a:rPr lang="en-GB" smtClean="0"/>
              <a:t>‹#›</a:t>
            </a:fld>
            <a:endParaRPr lang="en-GB"/>
          </a:p>
        </p:txBody>
      </p:sp>
    </p:spTree>
    <p:extLst>
      <p:ext uri="{BB962C8B-B14F-4D97-AF65-F5344CB8AC3E}">
        <p14:creationId xmlns:p14="http://schemas.microsoft.com/office/powerpoint/2010/main" val="235060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307C-264B-498E-9CE3-E2C679D3828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F928AB2-C2BB-B9C6-D275-1E5FF512A0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9F3E26-FFC4-41CB-F9F3-497F843A554A}"/>
              </a:ext>
            </a:extLst>
          </p:cNvPr>
          <p:cNvSpPr>
            <a:spLocks noGrp="1"/>
          </p:cNvSpPr>
          <p:nvPr>
            <p:ph type="dt" sz="half" idx="10"/>
          </p:nvPr>
        </p:nvSpPr>
        <p:spPr/>
        <p:txBody>
          <a:bodyPr/>
          <a:lstStyle/>
          <a:p>
            <a:fld id="{62D84751-35AA-5E4F-9401-BF5CB8288BEC}" type="datetimeFigureOut">
              <a:rPr lang="en-GB" smtClean="0"/>
              <a:t>13/09/2025</a:t>
            </a:fld>
            <a:endParaRPr lang="en-GB"/>
          </a:p>
        </p:txBody>
      </p:sp>
      <p:sp>
        <p:nvSpPr>
          <p:cNvPr id="5" name="Footer Placeholder 4">
            <a:extLst>
              <a:ext uri="{FF2B5EF4-FFF2-40B4-BE49-F238E27FC236}">
                <a16:creationId xmlns:a16="http://schemas.microsoft.com/office/drawing/2014/main" id="{1C7E7A7E-77D9-49E6-54D2-38BAF6FA2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37EE1F-CF61-3A3B-47BD-DB1B8F7ED7C9}"/>
              </a:ext>
            </a:extLst>
          </p:cNvPr>
          <p:cNvSpPr>
            <a:spLocks noGrp="1"/>
          </p:cNvSpPr>
          <p:nvPr>
            <p:ph type="sldNum" sz="quarter" idx="12"/>
          </p:nvPr>
        </p:nvSpPr>
        <p:spPr/>
        <p:txBody>
          <a:bodyPr/>
          <a:lstStyle/>
          <a:p>
            <a:fld id="{338DB8FE-D2F0-2F4B-AF23-D9DC6FFD3C2E}" type="slidenum">
              <a:rPr lang="en-GB" smtClean="0"/>
              <a:t>‹#›</a:t>
            </a:fld>
            <a:endParaRPr lang="en-GB"/>
          </a:p>
        </p:txBody>
      </p:sp>
    </p:spTree>
    <p:extLst>
      <p:ext uri="{BB962C8B-B14F-4D97-AF65-F5344CB8AC3E}">
        <p14:creationId xmlns:p14="http://schemas.microsoft.com/office/powerpoint/2010/main" val="330982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02B5-12AE-BB08-82EB-264B4CCC280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077CF2-CBB6-3728-DD68-5DE44337E8E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DB1706F-7DB2-687F-85F1-A38E15C19A5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0731BA2-A1D1-8E2F-2DF7-AD58FB1F3DD4}"/>
              </a:ext>
            </a:extLst>
          </p:cNvPr>
          <p:cNvSpPr>
            <a:spLocks noGrp="1"/>
          </p:cNvSpPr>
          <p:nvPr>
            <p:ph type="dt" sz="half" idx="10"/>
          </p:nvPr>
        </p:nvSpPr>
        <p:spPr/>
        <p:txBody>
          <a:bodyPr/>
          <a:lstStyle/>
          <a:p>
            <a:fld id="{62D84751-35AA-5E4F-9401-BF5CB8288BEC}" type="datetimeFigureOut">
              <a:rPr lang="en-GB" smtClean="0"/>
              <a:t>13/09/2025</a:t>
            </a:fld>
            <a:endParaRPr lang="en-GB"/>
          </a:p>
        </p:txBody>
      </p:sp>
      <p:sp>
        <p:nvSpPr>
          <p:cNvPr id="6" name="Footer Placeholder 5">
            <a:extLst>
              <a:ext uri="{FF2B5EF4-FFF2-40B4-BE49-F238E27FC236}">
                <a16:creationId xmlns:a16="http://schemas.microsoft.com/office/drawing/2014/main" id="{2A91514C-D5F8-58ED-CE79-92A6131434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288009-C5AF-B03A-2E3C-834D9087A1CD}"/>
              </a:ext>
            </a:extLst>
          </p:cNvPr>
          <p:cNvSpPr>
            <a:spLocks noGrp="1"/>
          </p:cNvSpPr>
          <p:nvPr>
            <p:ph type="sldNum" sz="quarter" idx="12"/>
          </p:nvPr>
        </p:nvSpPr>
        <p:spPr/>
        <p:txBody>
          <a:bodyPr/>
          <a:lstStyle/>
          <a:p>
            <a:fld id="{338DB8FE-D2F0-2F4B-AF23-D9DC6FFD3C2E}" type="slidenum">
              <a:rPr lang="en-GB" smtClean="0"/>
              <a:t>‹#›</a:t>
            </a:fld>
            <a:endParaRPr lang="en-GB"/>
          </a:p>
        </p:txBody>
      </p:sp>
    </p:spTree>
    <p:extLst>
      <p:ext uri="{BB962C8B-B14F-4D97-AF65-F5344CB8AC3E}">
        <p14:creationId xmlns:p14="http://schemas.microsoft.com/office/powerpoint/2010/main" val="368627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0A735-F0BC-91E6-0EA4-7F3DECED359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E7863DE-B751-E73D-601D-47E46CE1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54EC36D-D52C-9ABF-D3CB-1FEF959E29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95A4A71-0621-8D38-EEE9-8FBD1340E0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FC15EB-4A53-C83F-6D16-8F9FB07F00A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C53AEC7-2492-62F0-D750-EAF0231D6BD6}"/>
              </a:ext>
            </a:extLst>
          </p:cNvPr>
          <p:cNvSpPr>
            <a:spLocks noGrp="1"/>
          </p:cNvSpPr>
          <p:nvPr>
            <p:ph type="dt" sz="half" idx="10"/>
          </p:nvPr>
        </p:nvSpPr>
        <p:spPr/>
        <p:txBody>
          <a:bodyPr/>
          <a:lstStyle/>
          <a:p>
            <a:fld id="{62D84751-35AA-5E4F-9401-BF5CB8288BEC}" type="datetimeFigureOut">
              <a:rPr lang="en-GB" smtClean="0"/>
              <a:t>13/09/2025</a:t>
            </a:fld>
            <a:endParaRPr lang="en-GB"/>
          </a:p>
        </p:txBody>
      </p:sp>
      <p:sp>
        <p:nvSpPr>
          <p:cNvPr id="8" name="Footer Placeholder 7">
            <a:extLst>
              <a:ext uri="{FF2B5EF4-FFF2-40B4-BE49-F238E27FC236}">
                <a16:creationId xmlns:a16="http://schemas.microsoft.com/office/drawing/2014/main" id="{A0554185-7573-C7D8-BC6E-A79E50F158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B6A771-1CE3-586B-AD54-11589B5521EE}"/>
              </a:ext>
            </a:extLst>
          </p:cNvPr>
          <p:cNvSpPr>
            <a:spLocks noGrp="1"/>
          </p:cNvSpPr>
          <p:nvPr>
            <p:ph type="sldNum" sz="quarter" idx="12"/>
          </p:nvPr>
        </p:nvSpPr>
        <p:spPr/>
        <p:txBody>
          <a:bodyPr/>
          <a:lstStyle/>
          <a:p>
            <a:fld id="{338DB8FE-D2F0-2F4B-AF23-D9DC6FFD3C2E}" type="slidenum">
              <a:rPr lang="en-GB" smtClean="0"/>
              <a:t>‹#›</a:t>
            </a:fld>
            <a:endParaRPr lang="en-GB"/>
          </a:p>
        </p:txBody>
      </p:sp>
    </p:spTree>
    <p:extLst>
      <p:ext uri="{BB962C8B-B14F-4D97-AF65-F5344CB8AC3E}">
        <p14:creationId xmlns:p14="http://schemas.microsoft.com/office/powerpoint/2010/main" val="34935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D9F8D-6EB4-C76B-2BF9-4D9187E5304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0DBF2A0-3685-391B-C5BC-460537891EFB}"/>
              </a:ext>
            </a:extLst>
          </p:cNvPr>
          <p:cNvSpPr>
            <a:spLocks noGrp="1"/>
          </p:cNvSpPr>
          <p:nvPr>
            <p:ph type="dt" sz="half" idx="10"/>
          </p:nvPr>
        </p:nvSpPr>
        <p:spPr/>
        <p:txBody>
          <a:bodyPr/>
          <a:lstStyle/>
          <a:p>
            <a:fld id="{62D84751-35AA-5E4F-9401-BF5CB8288BEC}" type="datetimeFigureOut">
              <a:rPr lang="en-GB" smtClean="0"/>
              <a:t>13/09/2025</a:t>
            </a:fld>
            <a:endParaRPr lang="en-GB"/>
          </a:p>
        </p:txBody>
      </p:sp>
      <p:sp>
        <p:nvSpPr>
          <p:cNvPr id="4" name="Footer Placeholder 3">
            <a:extLst>
              <a:ext uri="{FF2B5EF4-FFF2-40B4-BE49-F238E27FC236}">
                <a16:creationId xmlns:a16="http://schemas.microsoft.com/office/drawing/2014/main" id="{1DFC788B-C73B-208F-C375-E566B3226C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B31ABF-B1FE-2984-FBE7-59FC8FFBAA7E}"/>
              </a:ext>
            </a:extLst>
          </p:cNvPr>
          <p:cNvSpPr>
            <a:spLocks noGrp="1"/>
          </p:cNvSpPr>
          <p:nvPr>
            <p:ph type="sldNum" sz="quarter" idx="12"/>
          </p:nvPr>
        </p:nvSpPr>
        <p:spPr/>
        <p:txBody>
          <a:bodyPr/>
          <a:lstStyle/>
          <a:p>
            <a:fld id="{338DB8FE-D2F0-2F4B-AF23-D9DC6FFD3C2E}" type="slidenum">
              <a:rPr lang="en-GB" smtClean="0"/>
              <a:t>‹#›</a:t>
            </a:fld>
            <a:endParaRPr lang="en-GB"/>
          </a:p>
        </p:txBody>
      </p:sp>
    </p:spTree>
    <p:extLst>
      <p:ext uri="{BB962C8B-B14F-4D97-AF65-F5344CB8AC3E}">
        <p14:creationId xmlns:p14="http://schemas.microsoft.com/office/powerpoint/2010/main" val="332912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E44AA6-333F-C10C-AACC-7D007CF8A3B7}"/>
              </a:ext>
            </a:extLst>
          </p:cNvPr>
          <p:cNvSpPr>
            <a:spLocks noGrp="1"/>
          </p:cNvSpPr>
          <p:nvPr>
            <p:ph type="dt" sz="half" idx="10"/>
          </p:nvPr>
        </p:nvSpPr>
        <p:spPr/>
        <p:txBody>
          <a:bodyPr/>
          <a:lstStyle/>
          <a:p>
            <a:fld id="{62D84751-35AA-5E4F-9401-BF5CB8288BEC}" type="datetimeFigureOut">
              <a:rPr lang="en-GB" smtClean="0"/>
              <a:t>13/09/2025</a:t>
            </a:fld>
            <a:endParaRPr lang="en-GB"/>
          </a:p>
        </p:txBody>
      </p:sp>
      <p:sp>
        <p:nvSpPr>
          <p:cNvPr id="3" name="Footer Placeholder 2">
            <a:extLst>
              <a:ext uri="{FF2B5EF4-FFF2-40B4-BE49-F238E27FC236}">
                <a16:creationId xmlns:a16="http://schemas.microsoft.com/office/drawing/2014/main" id="{41484D9E-6A7A-5F46-FB73-67BB5ABD16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990BEF-89B7-2317-229F-CDA48B828136}"/>
              </a:ext>
            </a:extLst>
          </p:cNvPr>
          <p:cNvSpPr>
            <a:spLocks noGrp="1"/>
          </p:cNvSpPr>
          <p:nvPr>
            <p:ph type="sldNum" sz="quarter" idx="12"/>
          </p:nvPr>
        </p:nvSpPr>
        <p:spPr/>
        <p:txBody>
          <a:bodyPr/>
          <a:lstStyle/>
          <a:p>
            <a:fld id="{338DB8FE-D2F0-2F4B-AF23-D9DC6FFD3C2E}" type="slidenum">
              <a:rPr lang="en-GB" smtClean="0"/>
              <a:t>‹#›</a:t>
            </a:fld>
            <a:endParaRPr lang="en-GB"/>
          </a:p>
        </p:txBody>
      </p:sp>
    </p:spTree>
    <p:extLst>
      <p:ext uri="{BB962C8B-B14F-4D97-AF65-F5344CB8AC3E}">
        <p14:creationId xmlns:p14="http://schemas.microsoft.com/office/powerpoint/2010/main" val="321223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3072-AE9C-7FBA-E1D3-86FC1378391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ACC5618-2444-59E5-6F7F-CE480CBD02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577B04F-5624-70B3-C023-9F77B5FF3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4C4965-3372-DD37-DA97-8A5AA81602EF}"/>
              </a:ext>
            </a:extLst>
          </p:cNvPr>
          <p:cNvSpPr>
            <a:spLocks noGrp="1"/>
          </p:cNvSpPr>
          <p:nvPr>
            <p:ph type="dt" sz="half" idx="10"/>
          </p:nvPr>
        </p:nvSpPr>
        <p:spPr/>
        <p:txBody>
          <a:bodyPr/>
          <a:lstStyle/>
          <a:p>
            <a:fld id="{62D84751-35AA-5E4F-9401-BF5CB8288BEC}" type="datetimeFigureOut">
              <a:rPr lang="en-GB" smtClean="0"/>
              <a:t>13/09/2025</a:t>
            </a:fld>
            <a:endParaRPr lang="en-GB"/>
          </a:p>
        </p:txBody>
      </p:sp>
      <p:sp>
        <p:nvSpPr>
          <p:cNvPr id="6" name="Footer Placeholder 5">
            <a:extLst>
              <a:ext uri="{FF2B5EF4-FFF2-40B4-BE49-F238E27FC236}">
                <a16:creationId xmlns:a16="http://schemas.microsoft.com/office/drawing/2014/main" id="{D7E25492-C2FC-28E3-E32D-4BC20B5A62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331F76-0C28-907F-63B9-60BE7C019370}"/>
              </a:ext>
            </a:extLst>
          </p:cNvPr>
          <p:cNvSpPr>
            <a:spLocks noGrp="1"/>
          </p:cNvSpPr>
          <p:nvPr>
            <p:ph type="sldNum" sz="quarter" idx="12"/>
          </p:nvPr>
        </p:nvSpPr>
        <p:spPr/>
        <p:txBody>
          <a:bodyPr/>
          <a:lstStyle/>
          <a:p>
            <a:fld id="{338DB8FE-D2F0-2F4B-AF23-D9DC6FFD3C2E}" type="slidenum">
              <a:rPr lang="en-GB" smtClean="0"/>
              <a:t>‹#›</a:t>
            </a:fld>
            <a:endParaRPr lang="en-GB"/>
          </a:p>
        </p:txBody>
      </p:sp>
    </p:spTree>
    <p:extLst>
      <p:ext uri="{BB962C8B-B14F-4D97-AF65-F5344CB8AC3E}">
        <p14:creationId xmlns:p14="http://schemas.microsoft.com/office/powerpoint/2010/main" val="63944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863B-E449-C6A6-EB90-63F5BEF6DB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015E132-189D-A0F1-DCA7-0A1703919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801C6D-551A-B8C7-9101-ABB96EDFF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4B207B4-A182-F775-33B6-11C17AE27E30}"/>
              </a:ext>
            </a:extLst>
          </p:cNvPr>
          <p:cNvSpPr>
            <a:spLocks noGrp="1"/>
          </p:cNvSpPr>
          <p:nvPr>
            <p:ph type="dt" sz="half" idx="10"/>
          </p:nvPr>
        </p:nvSpPr>
        <p:spPr/>
        <p:txBody>
          <a:bodyPr/>
          <a:lstStyle/>
          <a:p>
            <a:fld id="{62D84751-35AA-5E4F-9401-BF5CB8288BEC}" type="datetimeFigureOut">
              <a:rPr lang="en-GB" smtClean="0"/>
              <a:t>13/09/2025</a:t>
            </a:fld>
            <a:endParaRPr lang="en-GB"/>
          </a:p>
        </p:txBody>
      </p:sp>
      <p:sp>
        <p:nvSpPr>
          <p:cNvPr id="6" name="Footer Placeholder 5">
            <a:extLst>
              <a:ext uri="{FF2B5EF4-FFF2-40B4-BE49-F238E27FC236}">
                <a16:creationId xmlns:a16="http://schemas.microsoft.com/office/drawing/2014/main" id="{90409E2A-F359-2E4D-3FE5-4FA4255CE0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68C3F0-C892-4A9E-BE4F-C33AA58B948F}"/>
              </a:ext>
            </a:extLst>
          </p:cNvPr>
          <p:cNvSpPr>
            <a:spLocks noGrp="1"/>
          </p:cNvSpPr>
          <p:nvPr>
            <p:ph type="sldNum" sz="quarter" idx="12"/>
          </p:nvPr>
        </p:nvSpPr>
        <p:spPr/>
        <p:txBody>
          <a:bodyPr/>
          <a:lstStyle/>
          <a:p>
            <a:fld id="{338DB8FE-D2F0-2F4B-AF23-D9DC6FFD3C2E}" type="slidenum">
              <a:rPr lang="en-GB" smtClean="0"/>
              <a:t>‹#›</a:t>
            </a:fld>
            <a:endParaRPr lang="en-GB"/>
          </a:p>
        </p:txBody>
      </p:sp>
    </p:spTree>
    <p:extLst>
      <p:ext uri="{BB962C8B-B14F-4D97-AF65-F5344CB8AC3E}">
        <p14:creationId xmlns:p14="http://schemas.microsoft.com/office/powerpoint/2010/main" val="178146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791092-879A-8E29-DA60-D29B5FFAFB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28B3FFD-E3D6-E653-C513-4A223C7D32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99CBE15-5397-889F-B66E-65E0298D4B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84751-35AA-5E4F-9401-BF5CB8288BEC}" type="datetimeFigureOut">
              <a:rPr lang="en-GB" smtClean="0"/>
              <a:t>13/09/2025</a:t>
            </a:fld>
            <a:endParaRPr lang="en-GB"/>
          </a:p>
        </p:txBody>
      </p:sp>
      <p:sp>
        <p:nvSpPr>
          <p:cNvPr id="5" name="Footer Placeholder 4">
            <a:extLst>
              <a:ext uri="{FF2B5EF4-FFF2-40B4-BE49-F238E27FC236}">
                <a16:creationId xmlns:a16="http://schemas.microsoft.com/office/drawing/2014/main" id="{3CB1850F-8A0A-AF72-B3CE-5FDD8BF82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972474-19F4-159B-66A2-EE67CE64C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DB8FE-D2F0-2F4B-AF23-D9DC6FFD3C2E}" type="slidenum">
              <a:rPr lang="en-GB" smtClean="0"/>
              <a:t>‹#›</a:t>
            </a:fld>
            <a:endParaRPr lang="en-GB"/>
          </a:p>
        </p:txBody>
      </p:sp>
    </p:spTree>
    <p:extLst>
      <p:ext uri="{BB962C8B-B14F-4D97-AF65-F5344CB8AC3E}">
        <p14:creationId xmlns:p14="http://schemas.microsoft.com/office/powerpoint/2010/main" val="4058513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3.jpeg"/><Relationship Id="rId7"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3.jpeg"/><Relationship Id="rId7" Type="http://schemas.openxmlformats.org/officeDocument/2006/relationships/diagramColors" Target="../diagrams/colors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3.jpeg"/><Relationship Id="rId7"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3.jpeg"/><Relationship Id="rId7" Type="http://schemas.openxmlformats.org/officeDocument/2006/relationships/diagramColors" Target="../diagrams/colors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14E6A73C-788F-1992-89DD-6B95D0D349B1}"/>
              </a:ext>
            </a:extLst>
          </p:cNvPr>
          <p:cNvSpPr>
            <a:spLocks noGrp="1"/>
          </p:cNvSpPr>
          <p:nvPr>
            <p:ph type="ctrTitle"/>
          </p:nvPr>
        </p:nvSpPr>
        <p:spPr>
          <a:xfrm>
            <a:off x="2695490" y="2129071"/>
            <a:ext cx="6905709" cy="2031055"/>
          </a:xfrm>
        </p:spPr>
        <p:txBody>
          <a:bodyPr>
            <a:normAutofit/>
          </a:bodyPr>
          <a:lstStyle/>
          <a:p>
            <a:r>
              <a:rPr lang="en-GB" sz="4400">
                <a:solidFill>
                  <a:schemeClr val="tx2"/>
                </a:solidFill>
              </a:rPr>
              <a:t>Dermatologic diagnostic tests &amp;</a:t>
            </a:r>
            <a:br>
              <a:rPr lang="en-GB" sz="4400">
                <a:solidFill>
                  <a:schemeClr val="tx2"/>
                </a:solidFill>
              </a:rPr>
            </a:br>
            <a:r>
              <a:rPr lang="en-GB" sz="4400">
                <a:solidFill>
                  <a:schemeClr val="tx2"/>
                </a:solidFill>
              </a:rPr>
              <a:t>Procedures </a:t>
            </a:r>
            <a:endParaRPr lang="en-GB" sz="4400" dirty="0">
              <a:solidFill>
                <a:schemeClr val="tx2"/>
              </a:solidFill>
            </a:endParaRPr>
          </a:p>
        </p:txBody>
      </p:sp>
      <p:sp>
        <p:nvSpPr>
          <p:cNvPr id="3" name="Subtitle 2">
            <a:extLst>
              <a:ext uri="{FF2B5EF4-FFF2-40B4-BE49-F238E27FC236}">
                <a16:creationId xmlns:a16="http://schemas.microsoft.com/office/drawing/2014/main" id="{35BC8FD5-0201-3193-7F96-02ACCAD6ECAA}"/>
              </a:ext>
            </a:extLst>
          </p:cNvPr>
          <p:cNvSpPr>
            <a:spLocks noGrp="1"/>
          </p:cNvSpPr>
          <p:nvPr>
            <p:ph type="subTitle" idx="1"/>
          </p:nvPr>
        </p:nvSpPr>
        <p:spPr>
          <a:xfrm>
            <a:off x="3033906" y="4485944"/>
            <a:ext cx="6105194" cy="682079"/>
          </a:xfrm>
        </p:spPr>
        <p:txBody>
          <a:bodyPr>
            <a:normAutofit lnSpcReduction="10000"/>
          </a:bodyPr>
          <a:lstStyle/>
          <a:p>
            <a:r>
              <a:rPr lang="en-GB" sz="1800">
                <a:solidFill>
                  <a:schemeClr val="tx2"/>
                </a:solidFill>
                <a:latin typeface="American Typewriter" panose="02090604020004020304" pitchFamily="18" charset="77"/>
                <a:cs typeface="Angsana New" panose="02020603050405020304" pitchFamily="18" charset="-34"/>
              </a:rPr>
              <a:t>Dr Soran Othman Mustafa</a:t>
            </a:r>
          </a:p>
          <a:p>
            <a:r>
              <a:rPr lang="en-GB" sz="1800">
                <a:solidFill>
                  <a:schemeClr val="tx2"/>
                </a:solidFill>
                <a:latin typeface="American Typewriter" panose="02090604020004020304" pitchFamily="18" charset="77"/>
                <a:cs typeface="Angsana New" panose="02020603050405020304" pitchFamily="18" charset="-34"/>
              </a:rPr>
              <a:t>Consultant Dermatologist</a:t>
            </a:r>
            <a:endParaRPr lang="en-GB" sz="1800" dirty="0">
              <a:solidFill>
                <a:schemeClr val="tx2"/>
              </a:solidFill>
              <a:latin typeface="American Typewriter" panose="02090604020004020304" pitchFamily="18" charset="77"/>
              <a:cs typeface="Angsana New" panose="02020603050405020304" pitchFamily="18" charset="-34"/>
            </a:endParaRPr>
          </a:p>
        </p:txBody>
      </p:sp>
      <p:pic>
        <p:nvPicPr>
          <p:cNvPr id="11" name="Picture 10">
            <a:extLst>
              <a:ext uri="{FF2B5EF4-FFF2-40B4-BE49-F238E27FC236}">
                <a16:creationId xmlns:a16="http://schemas.microsoft.com/office/drawing/2014/main" id="{3757D447-F67F-D951-4977-02567EE406D9}"/>
              </a:ext>
            </a:extLst>
          </p:cNvPr>
          <p:cNvPicPr>
            <a:picLocks noChangeAspect="1"/>
          </p:cNvPicPr>
          <p:nvPr/>
        </p:nvPicPr>
        <p:blipFill>
          <a:blip r:embed="rId2"/>
          <a:stretch>
            <a:fillRect/>
          </a:stretch>
        </p:blipFill>
        <p:spPr>
          <a:xfrm>
            <a:off x="10532532" y="3984"/>
            <a:ext cx="1643606" cy="1574157"/>
          </a:xfrm>
          <a:prstGeom prst="rect">
            <a:avLst/>
          </a:prstGeom>
        </p:spPr>
      </p:pic>
    </p:spTree>
    <p:extLst>
      <p:ext uri="{BB962C8B-B14F-4D97-AF65-F5344CB8AC3E}">
        <p14:creationId xmlns:p14="http://schemas.microsoft.com/office/powerpoint/2010/main" val="196556335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lossary of Dermatological Terms | SpringerLink">
            <a:extLst>
              <a:ext uri="{FF2B5EF4-FFF2-40B4-BE49-F238E27FC236}">
                <a16:creationId xmlns:a16="http://schemas.microsoft.com/office/drawing/2014/main" id="{EFC6838F-081C-9EBC-E425-CCCDED550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0" y="31750"/>
            <a:ext cx="8699500" cy="679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8116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 name="Rectangle 411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18" name="Group 411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4114" name="Freeform: Shape 411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5" name="Rectangle 411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7" name="Rectangle 41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9" name="Isosceles Triangle 411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6" name="Picture 10" descr="Dermatologic Concepts and Terminology | SpringerLink">
            <a:extLst>
              <a:ext uri="{FF2B5EF4-FFF2-40B4-BE49-F238E27FC236}">
                <a16:creationId xmlns:a16="http://schemas.microsoft.com/office/drawing/2014/main" id="{F2ECECCE-0920-1C4A-E5CA-2CB773A1310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9535" y="643467"/>
            <a:ext cx="7452930"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1121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art showing various types of primary skin lesions.">
            <a:extLst>
              <a:ext uri="{FF2B5EF4-FFF2-40B4-BE49-F238E27FC236}">
                <a16:creationId xmlns:a16="http://schemas.microsoft.com/office/drawing/2014/main" id="{B8C6932E-13B3-0FE9-D5CB-07D54EB25C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11" b="8125"/>
          <a:stretch/>
        </p:blipFill>
        <p:spPr bwMode="auto">
          <a:xfrm>
            <a:off x="2757487" y="0"/>
            <a:ext cx="6357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275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art showing various types of secondary skin lesions.">
            <a:extLst>
              <a:ext uri="{FF2B5EF4-FFF2-40B4-BE49-F238E27FC236}">
                <a16:creationId xmlns:a16="http://schemas.microsoft.com/office/drawing/2014/main" id="{19905B81-785A-46DF-3B24-F3105A0FB3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521" b="9584"/>
          <a:stretch/>
        </p:blipFill>
        <p:spPr bwMode="auto">
          <a:xfrm>
            <a:off x="2763838" y="0"/>
            <a:ext cx="69897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5597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F8CE799-B1F5-6D7F-FB53-F8D8B2B05820}"/>
              </a:ext>
            </a:extLst>
          </p:cNvPr>
          <p:cNvSpPr>
            <a:spLocks noGrp="1"/>
          </p:cNvSpPr>
          <p:nvPr>
            <p:ph type="title"/>
          </p:nvPr>
        </p:nvSpPr>
        <p:spPr>
          <a:xfrm>
            <a:off x="876691" y="301843"/>
            <a:ext cx="10477109" cy="1003532"/>
          </a:xfrm>
        </p:spPr>
        <p:txBody>
          <a:bodyPr anchor="ctr">
            <a:normAutofit/>
          </a:bodyPr>
          <a:lstStyle/>
          <a:p>
            <a:r>
              <a:rPr lang="en-GB" sz="3200" b="1" i="0" dirty="0">
                <a:solidFill>
                  <a:srgbClr val="FFFFFF"/>
                </a:solidFill>
                <a:effectLst/>
              </a:rPr>
              <a:t>Step 3 (Cont.): Configuration and Distribution</a:t>
            </a:r>
            <a:endParaRPr lang="en-GB" sz="3200" dirty="0">
              <a:solidFill>
                <a:srgbClr val="FFFFFF"/>
              </a:solidFill>
            </a:endParaRPr>
          </a:p>
        </p:txBody>
      </p:sp>
      <p:sp>
        <p:nvSpPr>
          <p:cNvPr id="3" name="Content Placeholder 2">
            <a:extLst>
              <a:ext uri="{FF2B5EF4-FFF2-40B4-BE49-F238E27FC236}">
                <a16:creationId xmlns:a16="http://schemas.microsoft.com/office/drawing/2014/main" id="{1FE6167A-5BB4-2963-690C-645B4F01DF09}"/>
              </a:ext>
            </a:extLst>
          </p:cNvPr>
          <p:cNvSpPr>
            <a:spLocks noGrp="1"/>
          </p:cNvSpPr>
          <p:nvPr>
            <p:ph idx="1"/>
          </p:nvPr>
        </p:nvSpPr>
        <p:spPr>
          <a:xfrm>
            <a:off x="742950" y="1630869"/>
            <a:ext cx="10887075" cy="4925287"/>
          </a:xfrm>
        </p:spPr>
        <p:txBody>
          <a:bodyPr>
            <a:normAutofit lnSpcReduction="10000"/>
          </a:bodyPr>
          <a:lstStyle/>
          <a:p>
            <a:pPr>
              <a:lnSpc>
                <a:spcPct val="150000"/>
              </a:lnSpc>
              <a:buFont typeface="Wingdings" pitchFamily="2" charset="2"/>
              <a:buChar char="§"/>
            </a:pPr>
            <a:r>
              <a:rPr lang="en-GB" b="1" i="0" dirty="0">
                <a:effectLst/>
                <a:latin typeface="+mj-lt"/>
              </a:rPr>
              <a:t>Configuration:</a:t>
            </a:r>
            <a:endParaRPr lang="en-GB" b="0" i="0" dirty="0">
              <a:effectLst/>
              <a:latin typeface="+mj-lt"/>
            </a:endParaRPr>
          </a:p>
          <a:p>
            <a:pPr lvl="1">
              <a:lnSpc>
                <a:spcPct val="150000"/>
              </a:lnSpc>
            </a:pPr>
            <a:r>
              <a:rPr lang="en-GB" sz="2800" b="1" i="0" dirty="0">
                <a:effectLst/>
                <a:latin typeface="+mj-lt"/>
              </a:rPr>
              <a:t>Annular:</a:t>
            </a:r>
            <a:r>
              <a:rPr lang="en-GB" sz="2800" b="0" i="0" dirty="0">
                <a:effectLst/>
                <a:latin typeface="+mj-lt"/>
              </a:rPr>
              <a:t> Ring-shaped (Tinea, Lyme disease)</a:t>
            </a:r>
          </a:p>
          <a:p>
            <a:pPr lvl="1">
              <a:lnSpc>
                <a:spcPct val="150000"/>
              </a:lnSpc>
            </a:pPr>
            <a:r>
              <a:rPr lang="en-GB" sz="2800" b="1" i="0" dirty="0">
                <a:effectLst/>
                <a:latin typeface="+mj-lt"/>
              </a:rPr>
              <a:t>Linear:</a:t>
            </a:r>
            <a:r>
              <a:rPr lang="en-GB" sz="2800" b="0" i="0" dirty="0">
                <a:effectLst/>
                <a:latin typeface="+mj-lt"/>
              </a:rPr>
              <a:t> In a line (Contact dermatitis, lichen striatus)</a:t>
            </a:r>
          </a:p>
          <a:p>
            <a:pPr lvl="1">
              <a:lnSpc>
                <a:spcPct val="150000"/>
              </a:lnSpc>
            </a:pPr>
            <a:r>
              <a:rPr lang="en-GB" sz="2800" b="1" i="0" dirty="0">
                <a:effectLst/>
                <a:latin typeface="+mj-lt"/>
              </a:rPr>
              <a:t>Nummular:</a:t>
            </a:r>
            <a:r>
              <a:rPr lang="en-GB" sz="2800" b="0" i="0" dirty="0">
                <a:effectLst/>
                <a:latin typeface="+mj-lt"/>
              </a:rPr>
              <a:t> Coin-shaped (Nummular eczema)</a:t>
            </a:r>
          </a:p>
          <a:p>
            <a:pPr lvl="1">
              <a:lnSpc>
                <a:spcPct val="150000"/>
              </a:lnSpc>
            </a:pPr>
            <a:r>
              <a:rPr lang="en-GB" sz="2800" b="1" i="0" dirty="0">
                <a:effectLst/>
                <a:latin typeface="+mj-lt"/>
              </a:rPr>
              <a:t>Reticulated:</a:t>
            </a:r>
            <a:r>
              <a:rPr lang="en-GB" sz="2800" b="0" i="0" dirty="0">
                <a:effectLst/>
                <a:latin typeface="+mj-lt"/>
              </a:rPr>
              <a:t> Net-like (Livedo reticularis)</a:t>
            </a:r>
          </a:p>
          <a:p>
            <a:pPr lvl="1">
              <a:lnSpc>
                <a:spcPct val="150000"/>
              </a:lnSpc>
            </a:pPr>
            <a:r>
              <a:rPr lang="en-GB" sz="2800" b="1" dirty="0">
                <a:latin typeface="+mj-lt"/>
              </a:rPr>
              <a:t>Discrete:</a:t>
            </a:r>
            <a:r>
              <a:rPr lang="en-GB" sz="2800" dirty="0">
                <a:latin typeface="+mj-lt"/>
              </a:rPr>
              <a:t> Lesions that are separate and distinct from one another.</a:t>
            </a:r>
          </a:p>
          <a:p>
            <a:pPr lvl="1">
              <a:lnSpc>
                <a:spcPct val="150000"/>
              </a:lnSpc>
            </a:pPr>
            <a:r>
              <a:rPr lang="en-GB" sz="2800" b="1" dirty="0">
                <a:latin typeface="+mj-lt"/>
              </a:rPr>
              <a:t>Grouped:</a:t>
            </a:r>
            <a:r>
              <a:rPr lang="en-GB" sz="2800" dirty="0">
                <a:latin typeface="+mj-lt"/>
              </a:rPr>
              <a:t> Lesions clustered together in close proximity.</a:t>
            </a:r>
            <a:endParaRPr lang="en-GB" sz="2800" b="0" i="0" dirty="0">
              <a:effectLst/>
              <a:latin typeface="+mj-lt"/>
            </a:endParaRPr>
          </a:p>
          <a:p>
            <a:endParaRPr lang="en-GB" sz="2000" dirty="0"/>
          </a:p>
        </p:txBody>
      </p:sp>
    </p:spTree>
    <p:extLst>
      <p:ext uri="{BB962C8B-B14F-4D97-AF65-F5344CB8AC3E}">
        <p14:creationId xmlns:p14="http://schemas.microsoft.com/office/powerpoint/2010/main" val="280023368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6" name="Rectangle 8205">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08" name="Group 8207">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8209" name="Freeform: Shape 8208">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0" name="Rectangle 8209">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12" name="Rectangle 82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Isosceles Triangle 8213">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Describing Skin Lesions Flashcards | Quizlet">
            <a:extLst>
              <a:ext uri="{FF2B5EF4-FFF2-40B4-BE49-F238E27FC236}">
                <a16:creationId xmlns:a16="http://schemas.microsoft.com/office/drawing/2014/main" id="{E1BD3F8F-D697-71E7-8C73-D46AFFE1EB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4426" y="45305"/>
            <a:ext cx="9990468" cy="651265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0910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EF89D49-586F-BF2C-2B42-38E5FC6CF954}"/>
              </a:ext>
            </a:extLst>
          </p:cNvPr>
          <p:cNvSpPr>
            <a:spLocks noGrp="1"/>
          </p:cNvSpPr>
          <p:nvPr>
            <p:ph type="title"/>
          </p:nvPr>
        </p:nvSpPr>
        <p:spPr>
          <a:xfrm>
            <a:off x="876691" y="301843"/>
            <a:ext cx="10477109" cy="1003532"/>
          </a:xfrm>
        </p:spPr>
        <p:txBody>
          <a:bodyPr anchor="ctr">
            <a:normAutofit/>
          </a:bodyPr>
          <a:lstStyle/>
          <a:p>
            <a:r>
              <a:rPr lang="en-GB" sz="3200" b="1" i="0" dirty="0">
                <a:solidFill>
                  <a:srgbClr val="FFFFFF"/>
                </a:solidFill>
                <a:effectLst/>
                <a:latin typeface="quote-cjk-patch"/>
              </a:rPr>
              <a:t>Step 3 (Cont.): Configuration and Distribution</a:t>
            </a:r>
            <a:endParaRPr lang="en-GB" sz="3200" dirty="0">
              <a:solidFill>
                <a:srgbClr val="FFFFFF"/>
              </a:solidFill>
            </a:endParaRPr>
          </a:p>
        </p:txBody>
      </p:sp>
      <p:sp>
        <p:nvSpPr>
          <p:cNvPr id="3" name="Content Placeholder 2">
            <a:extLst>
              <a:ext uri="{FF2B5EF4-FFF2-40B4-BE49-F238E27FC236}">
                <a16:creationId xmlns:a16="http://schemas.microsoft.com/office/drawing/2014/main" id="{2222A830-AF22-11A9-F3CC-B751A8F3261F}"/>
              </a:ext>
            </a:extLst>
          </p:cNvPr>
          <p:cNvSpPr>
            <a:spLocks noGrp="1"/>
          </p:cNvSpPr>
          <p:nvPr>
            <p:ph idx="1"/>
          </p:nvPr>
        </p:nvSpPr>
        <p:spPr>
          <a:xfrm>
            <a:off x="0" y="1495701"/>
            <a:ext cx="11901488" cy="5362299"/>
          </a:xfrm>
        </p:spPr>
        <p:txBody>
          <a:bodyPr>
            <a:normAutofit fontScale="92500" lnSpcReduction="20000"/>
          </a:bodyPr>
          <a:lstStyle/>
          <a:p>
            <a:pPr>
              <a:buFont typeface="Wingdings" pitchFamily="2" charset="2"/>
              <a:buChar char="§"/>
            </a:pPr>
            <a:r>
              <a:rPr lang="en-GB" b="1" i="0" dirty="0">
                <a:effectLst/>
                <a:latin typeface="+mj-lt"/>
              </a:rPr>
              <a:t>Distribution:</a:t>
            </a:r>
            <a:endParaRPr lang="en-GB" b="0" i="0" dirty="0">
              <a:effectLst/>
              <a:latin typeface="+mj-lt"/>
            </a:endParaRPr>
          </a:p>
          <a:p>
            <a:pPr lvl="1">
              <a:lnSpc>
                <a:spcPct val="110000"/>
              </a:lnSpc>
            </a:pPr>
            <a:r>
              <a:rPr lang="en-GB" b="1" dirty="0">
                <a:latin typeface="+mj-lt"/>
              </a:rPr>
              <a:t>Generalized:</a:t>
            </a:r>
            <a:r>
              <a:rPr lang="en-GB" dirty="0">
                <a:latin typeface="+mj-lt"/>
              </a:rPr>
              <a:t> Lesions are widespread or randomly distributed over a large area of the body</a:t>
            </a:r>
          </a:p>
          <a:p>
            <a:pPr lvl="1">
              <a:lnSpc>
                <a:spcPct val="110000"/>
              </a:lnSpc>
            </a:pPr>
            <a:r>
              <a:rPr lang="en-GB" b="1" dirty="0">
                <a:latin typeface="+mj-lt"/>
              </a:rPr>
              <a:t>Localized:</a:t>
            </a:r>
            <a:r>
              <a:rPr lang="en-GB" dirty="0">
                <a:latin typeface="+mj-lt"/>
              </a:rPr>
              <a:t> Lesions are confined to a specific, limited area.</a:t>
            </a:r>
          </a:p>
          <a:p>
            <a:pPr lvl="1">
              <a:lnSpc>
                <a:spcPct val="110000"/>
              </a:lnSpc>
            </a:pPr>
            <a:r>
              <a:rPr lang="en-GB" b="1" dirty="0">
                <a:latin typeface="+mj-lt"/>
              </a:rPr>
              <a:t>Symmetric:</a:t>
            </a:r>
            <a:r>
              <a:rPr lang="en-GB" dirty="0">
                <a:latin typeface="+mj-lt"/>
              </a:rPr>
              <a:t> Lesions appear in similar patterns on both sides of the body (e.g., on extensor surfaces or flexural areas).</a:t>
            </a:r>
          </a:p>
          <a:p>
            <a:pPr lvl="1">
              <a:lnSpc>
                <a:spcPct val="110000"/>
              </a:lnSpc>
            </a:pPr>
            <a:r>
              <a:rPr lang="en-GB" b="1" dirty="0">
                <a:latin typeface="+mj-lt"/>
              </a:rPr>
              <a:t>Asymmetric:</a:t>
            </a:r>
            <a:r>
              <a:rPr lang="en-GB" dirty="0">
                <a:latin typeface="+mj-lt"/>
              </a:rPr>
              <a:t> Lesions are not symmetrical.</a:t>
            </a:r>
          </a:p>
          <a:p>
            <a:pPr lvl="1">
              <a:lnSpc>
                <a:spcPct val="110000"/>
              </a:lnSpc>
            </a:pPr>
            <a:r>
              <a:rPr lang="en-GB" b="1" dirty="0">
                <a:latin typeface="+mj-lt"/>
              </a:rPr>
              <a:t>Unilateral:</a:t>
            </a:r>
            <a:r>
              <a:rPr lang="en-GB" dirty="0">
                <a:latin typeface="+mj-lt"/>
              </a:rPr>
              <a:t> Lesions affect only one side of the body.</a:t>
            </a:r>
          </a:p>
          <a:p>
            <a:pPr lvl="1">
              <a:lnSpc>
                <a:spcPct val="110000"/>
              </a:lnSpc>
            </a:pPr>
            <a:r>
              <a:rPr lang="en-GB" b="1" dirty="0">
                <a:latin typeface="+mj-lt"/>
              </a:rPr>
              <a:t>Acral:</a:t>
            </a:r>
            <a:r>
              <a:rPr lang="en-GB" dirty="0">
                <a:latin typeface="+mj-lt"/>
              </a:rPr>
              <a:t> Lesions affect the distal extremities, such as fingers, toes, ears, and nose.</a:t>
            </a:r>
          </a:p>
          <a:p>
            <a:pPr lvl="1">
              <a:lnSpc>
                <a:spcPct val="110000"/>
              </a:lnSpc>
            </a:pPr>
            <a:r>
              <a:rPr lang="en-GB" b="1" dirty="0">
                <a:latin typeface="+mj-lt"/>
              </a:rPr>
              <a:t>Seborrheic:</a:t>
            </a:r>
            <a:r>
              <a:rPr lang="en-GB" dirty="0">
                <a:latin typeface="+mj-lt"/>
              </a:rPr>
              <a:t> Lesions are typically found in areas with a high concentration of sebaceous</a:t>
            </a:r>
            <a:endParaRPr lang="en-GB" b="1" i="0" dirty="0">
              <a:effectLst/>
              <a:latin typeface="+mj-lt"/>
            </a:endParaRPr>
          </a:p>
          <a:p>
            <a:pPr lvl="1">
              <a:lnSpc>
                <a:spcPct val="110000"/>
              </a:lnSpc>
            </a:pPr>
            <a:r>
              <a:rPr lang="en-GB" b="1" i="0" dirty="0">
                <a:effectLst/>
                <a:latin typeface="+mj-lt"/>
              </a:rPr>
              <a:t>Photo-distributed:</a:t>
            </a:r>
            <a:r>
              <a:rPr lang="en-GB" b="0" i="0" dirty="0">
                <a:effectLst/>
                <a:latin typeface="+mj-lt"/>
              </a:rPr>
              <a:t> Sun-exposed areas (SLE, phototoxic reaction)</a:t>
            </a:r>
          </a:p>
          <a:p>
            <a:pPr lvl="1">
              <a:lnSpc>
                <a:spcPct val="110000"/>
              </a:lnSpc>
            </a:pPr>
            <a:r>
              <a:rPr lang="en-GB" b="1" i="0" dirty="0">
                <a:effectLst/>
                <a:latin typeface="+mj-lt"/>
              </a:rPr>
              <a:t>Extensor surfaces:</a:t>
            </a:r>
            <a:r>
              <a:rPr lang="en-GB" b="0" i="0" dirty="0">
                <a:effectLst/>
                <a:latin typeface="+mj-lt"/>
              </a:rPr>
              <a:t> Elbows, knees (Psoriasis)</a:t>
            </a:r>
          </a:p>
          <a:p>
            <a:pPr lvl="1">
              <a:lnSpc>
                <a:spcPct val="110000"/>
              </a:lnSpc>
            </a:pPr>
            <a:r>
              <a:rPr lang="en-GB" b="1" i="0" dirty="0">
                <a:effectLst/>
                <a:latin typeface="+mj-lt"/>
              </a:rPr>
              <a:t>Flexural surfaces:</a:t>
            </a:r>
            <a:r>
              <a:rPr lang="en-GB" b="0" i="0" dirty="0">
                <a:effectLst/>
                <a:latin typeface="+mj-lt"/>
              </a:rPr>
              <a:t> Antecubital fossae, popliteal fossae (Atopic dermatitis)</a:t>
            </a:r>
          </a:p>
          <a:p>
            <a:pPr lvl="1">
              <a:lnSpc>
                <a:spcPct val="110000"/>
              </a:lnSpc>
            </a:pPr>
            <a:r>
              <a:rPr lang="en-GB" b="1" i="0" dirty="0">
                <a:effectLst/>
                <a:latin typeface="+mj-lt"/>
              </a:rPr>
              <a:t>Dermatomal:</a:t>
            </a:r>
            <a:r>
              <a:rPr lang="en-GB" b="0" i="0" dirty="0">
                <a:effectLst/>
                <a:latin typeface="+mj-lt"/>
              </a:rPr>
              <a:t> Following a nerve root (Herpes zoster)</a:t>
            </a:r>
            <a:br>
              <a:rPr lang="en-GB" sz="2000" dirty="0">
                <a:latin typeface="+mj-lt"/>
              </a:rPr>
            </a:br>
            <a:endParaRPr lang="en-GB" sz="2000" dirty="0">
              <a:latin typeface="+mj-lt"/>
            </a:endParaRPr>
          </a:p>
        </p:txBody>
      </p:sp>
    </p:spTree>
    <p:extLst>
      <p:ext uri="{BB962C8B-B14F-4D97-AF65-F5344CB8AC3E}">
        <p14:creationId xmlns:p14="http://schemas.microsoft.com/office/powerpoint/2010/main" val="344958066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25" name="Group 9224">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9226" name="Freeform: Shape 9225">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9" name="Rectangle 922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1" name="Isosceles Triangle 923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Generalized and Localized Rashes | Concise Medical Knowledge">
            <a:extLst>
              <a:ext uri="{FF2B5EF4-FFF2-40B4-BE49-F238E27FC236}">
                <a16:creationId xmlns:a16="http://schemas.microsoft.com/office/drawing/2014/main" id="{61A24839-33DC-59D0-6F7A-189D257A607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7288" y="228600"/>
            <a:ext cx="9691276" cy="622934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2751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7" name="Rectangle 717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79" name="Group 717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7180" name="Freeform: Shape 717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3" name="Rectangle 718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5" name="Isosceles Triangle 718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Dermatological history and examination - ScienceDirect">
            <a:extLst>
              <a:ext uri="{FF2B5EF4-FFF2-40B4-BE49-F238E27FC236}">
                <a16:creationId xmlns:a16="http://schemas.microsoft.com/office/drawing/2014/main" id="{DA1098E1-966E-7398-58BA-72C232FF48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763" y="948098"/>
            <a:ext cx="11606040" cy="536697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6986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9026-81F2-13C7-D732-FB26706E6057}"/>
              </a:ext>
            </a:extLst>
          </p:cNvPr>
          <p:cNvSpPr>
            <a:spLocks noGrp="1"/>
          </p:cNvSpPr>
          <p:nvPr>
            <p:ph type="title"/>
          </p:nvPr>
        </p:nvSpPr>
        <p:spPr>
          <a:xfrm>
            <a:off x="838200" y="165100"/>
            <a:ext cx="10515600" cy="677863"/>
          </a:xfrm>
        </p:spPr>
        <p:txBody>
          <a:bodyPr>
            <a:normAutofit/>
          </a:bodyPr>
          <a:lstStyle/>
          <a:p>
            <a:r>
              <a:rPr lang="en-GB" sz="3200" b="1" i="0" dirty="0">
                <a:solidFill>
                  <a:srgbClr val="0F1115"/>
                </a:solidFill>
                <a:effectLst/>
                <a:latin typeface="quote-cjk-patch"/>
              </a:rPr>
              <a:t>Step 4 &amp; 5: Differential Diagnosis and Testing</a:t>
            </a:r>
            <a:endParaRPr lang="en-GB" sz="3200" dirty="0"/>
          </a:p>
        </p:txBody>
      </p:sp>
      <p:graphicFrame>
        <p:nvGraphicFramePr>
          <p:cNvPr id="5" name="Content Placeholder 2">
            <a:extLst>
              <a:ext uri="{FF2B5EF4-FFF2-40B4-BE49-F238E27FC236}">
                <a16:creationId xmlns:a16="http://schemas.microsoft.com/office/drawing/2014/main" id="{90F98334-82FC-C982-3CA9-21045020B9CC}"/>
              </a:ext>
            </a:extLst>
          </p:cNvPr>
          <p:cNvGraphicFramePr>
            <a:graphicFrameLocks noGrp="1"/>
          </p:cNvGraphicFramePr>
          <p:nvPr>
            <p:ph idx="1"/>
            <p:extLst>
              <p:ext uri="{D42A27DB-BD31-4B8C-83A1-F6EECF244321}">
                <p14:modId xmlns:p14="http://schemas.microsoft.com/office/powerpoint/2010/main" val="4262656450"/>
              </p:ext>
            </p:extLst>
          </p:nvPr>
        </p:nvGraphicFramePr>
        <p:xfrm>
          <a:off x="428625" y="1042988"/>
          <a:ext cx="11329988" cy="56499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528472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16" name="Rectangle 15">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3EA0B04-7F11-5370-D1F3-B5CBB62680E1}"/>
              </a:ext>
            </a:extLst>
          </p:cNvPr>
          <p:cNvSpPr>
            <a:spLocks noGrp="1"/>
          </p:cNvSpPr>
          <p:nvPr>
            <p:ph type="title"/>
          </p:nvPr>
        </p:nvSpPr>
        <p:spPr>
          <a:xfrm>
            <a:off x="876691" y="301843"/>
            <a:ext cx="10477109" cy="1003532"/>
          </a:xfrm>
        </p:spPr>
        <p:txBody>
          <a:bodyPr anchor="ctr">
            <a:normAutofit/>
          </a:bodyPr>
          <a:lstStyle/>
          <a:p>
            <a:pPr algn="ctr"/>
            <a:r>
              <a:rPr lang="en-GB" sz="3600" b="1" dirty="0">
                <a:solidFill>
                  <a:srgbClr val="FFFFFF"/>
                </a:solidFill>
                <a:latin typeface="Times New Roman" panose="02020603050405020304" pitchFamily="18" charset="0"/>
                <a:cs typeface="Times New Roman" panose="02020603050405020304" pitchFamily="18" charset="0"/>
              </a:rPr>
              <a:t>Table Of Contents</a:t>
            </a:r>
            <a:endParaRPr lang="en-GB" sz="3600" dirty="0">
              <a:solidFill>
                <a:srgbClr val="FFFFFF"/>
              </a:solidFill>
            </a:endParaRPr>
          </a:p>
        </p:txBody>
      </p:sp>
      <p:sp>
        <p:nvSpPr>
          <p:cNvPr id="4" name="Content Placeholder 2">
            <a:extLst>
              <a:ext uri="{FF2B5EF4-FFF2-40B4-BE49-F238E27FC236}">
                <a16:creationId xmlns:a16="http://schemas.microsoft.com/office/drawing/2014/main" id="{F79E0E4E-FA5F-1C9D-ECE5-972818A64224}"/>
              </a:ext>
            </a:extLst>
          </p:cNvPr>
          <p:cNvSpPr>
            <a:spLocks noGrp="1"/>
          </p:cNvSpPr>
          <p:nvPr>
            <p:ph idx="1"/>
          </p:nvPr>
        </p:nvSpPr>
        <p:spPr>
          <a:xfrm>
            <a:off x="157163" y="1630869"/>
            <a:ext cx="11887199" cy="5069969"/>
          </a:xfrm>
        </p:spPr>
        <p:txBody>
          <a:bodyPr numCol="2">
            <a:normAutofit fontScale="92500" lnSpcReduction="20000"/>
          </a:bodyPr>
          <a:lstStyle/>
          <a:p>
            <a:pPr marL="514350" indent="-514350">
              <a:lnSpc>
                <a:spcPct val="110000"/>
              </a:lnSpc>
              <a:buFont typeface="+mj-lt"/>
              <a:buAutoNum type="arabicPeriod"/>
            </a:pPr>
            <a:r>
              <a:rPr lang="en-GB" sz="2400" b="1" i="0">
                <a:effectLst/>
                <a:latin typeface="Times New Roman" panose="02020603050405020304" pitchFamily="18" charset="0"/>
                <a:cs typeface="Times New Roman" panose="02020603050405020304" pitchFamily="18" charset="0"/>
              </a:rPr>
              <a:t>The Principles of Dermatologic Diagnosis</a:t>
            </a:r>
            <a:endParaRPr lang="en-GB" sz="2400" b="0" i="0">
              <a:effectLst/>
              <a:latin typeface="Times New Roman" panose="02020603050405020304" pitchFamily="18" charset="0"/>
              <a:cs typeface="Times New Roman" panose="02020603050405020304" pitchFamily="18" charset="0"/>
            </a:endParaRPr>
          </a:p>
          <a:p>
            <a:pPr lvl="1">
              <a:lnSpc>
                <a:spcPct val="110000"/>
              </a:lnSpc>
            </a:pPr>
            <a:r>
              <a:rPr lang="en-GB" b="0" i="0">
                <a:effectLst/>
                <a:latin typeface="Times New Roman" panose="02020603050405020304" pitchFamily="18" charset="0"/>
                <a:cs typeface="Times New Roman" panose="02020603050405020304" pitchFamily="18" charset="0"/>
              </a:rPr>
              <a:t>The Morphologic Method</a:t>
            </a:r>
          </a:p>
          <a:p>
            <a:pPr lvl="1">
              <a:lnSpc>
                <a:spcPct val="110000"/>
              </a:lnSpc>
            </a:pPr>
            <a:r>
              <a:rPr lang="en-GB" b="0" i="0">
                <a:effectLst/>
                <a:latin typeface="Times New Roman" panose="02020603050405020304" pitchFamily="18" charset="0"/>
                <a:cs typeface="Times New Roman" panose="02020603050405020304" pitchFamily="18" charset="0"/>
              </a:rPr>
              <a:t>The Importance of History</a:t>
            </a:r>
          </a:p>
          <a:p>
            <a:pPr marL="514350" indent="-514350">
              <a:lnSpc>
                <a:spcPct val="110000"/>
              </a:lnSpc>
              <a:buFont typeface="+mj-lt"/>
              <a:buAutoNum type="arabicPeriod"/>
            </a:pPr>
            <a:r>
              <a:rPr lang="en-GB" sz="2400" b="1" i="0">
                <a:effectLst/>
                <a:latin typeface="Times New Roman" panose="02020603050405020304" pitchFamily="18" charset="0"/>
                <a:cs typeface="Times New Roman" panose="02020603050405020304" pitchFamily="18" charset="0"/>
              </a:rPr>
              <a:t>The Diagnostic Algorithm: Step-by-Step</a:t>
            </a:r>
            <a:endParaRPr lang="en-GB" sz="2400" b="0" i="0">
              <a:effectLst/>
              <a:latin typeface="Times New Roman" panose="02020603050405020304" pitchFamily="18" charset="0"/>
              <a:cs typeface="Times New Roman" panose="02020603050405020304" pitchFamily="18" charset="0"/>
            </a:endParaRPr>
          </a:p>
          <a:p>
            <a:pPr lvl="1">
              <a:lnSpc>
                <a:spcPct val="110000"/>
              </a:lnSpc>
            </a:pPr>
            <a:r>
              <a:rPr lang="en-GB" b="0" i="0">
                <a:effectLst/>
                <a:latin typeface="Times New Roman" panose="02020603050405020304" pitchFamily="18" charset="0"/>
                <a:cs typeface="Times New Roman" panose="02020603050405020304" pitchFamily="18" charset="0"/>
              </a:rPr>
              <a:t>Step 1: History Taking</a:t>
            </a:r>
          </a:p>
          <a:p>
            <a:pPr lvl="1">
              <a:lnSpc>
                <a:spcPct val="110000"/>
              </a:lnSpc>
            </a:pPr>
            <a:r>
              <a:rPr lang="en-GB" b="0" i="0">
                <a:effectLst/>
                <a:latin typeface="Times New Roman" panose="02020603050405020304" pitchFamily="18" charset="0"/>
                <a:cs typeface="Times New Roman" panose="02020603050405020304" pitchFamily="18" charset="0"/>
              </a:rPr>
              <a:t>Step 2: Physical Examination</a:t>
            </a:r>
          </a:p>
          <a:p>
            <a:pPr lvl="1">
              <a:lnSpc>
                <a:spcPct val="110000"/>
              </a:lnSpc>
            </a:pPr>
            <a:r>
              <a:rPr lang="en-GB" b="0" i="0">
                <a:effectLst/>
                <a:latin typeface="Times New Roman" panose="02020603050405020304" pitchFamily="18" charset="0"/>
                <a:cs typeface="Times New Roman" panose="02020603050405020304" pitchFamily="18" charset="0"/>
              </a:rPr>
              <a:t>Step 3: Morphologic Analysis (Primary &amp; Secondary Lesions)</a:t>
            </a:r>
          </a:p>
          <a:p>
            <a:pPr lvl="1">
              <a:lnSpc>
                <a:spcPct val="110000"/>
              </a:lnSpc>
            </a:pPr>
            <a:r>
              <a:rPr lang="en-GB" b="0" i="0">
                <a:effectLst/>
                <a:latin typeface="Times New Roman" panose="02020603050405020304" pitchFamily="18" charset="0"/>
                <a:cs typeface="Times New Roman" panose="02020603050405020304" pitchFamily="18" charset="0"/>
              </a:rPr>
              <a:t>Step 4: Formulating a Differential Diagnosis</a:t>
            </a:r>
          </a:p>
          <a:p>
            <a:pPr lvl="1">
              <a:lnSpc>
                <a:spcPct val="110000"/>
              </a:lnSpc>
            </a:pPr>
            <a:r>
              <a:rPr lang="en-GB" b="0" i="0">
                <a:effectLst/>
                <a:latin typeface="Times New Roman" panose="02020603050405020304" pitchFamily="18" charset="0"/>
                <a:cs typeface="Times New Roman" panose="02020603050405020304" pitchFamily="18" charset="0"/>
              </a:rPr>
              <a:t>Step 5: Selecting Diagnostic Tests</a:t>
            </a:r>
            <a:endParaRPr lang="en-GB" b="1" i="0">
              <a:effectLst/>
              <a:latin typeface="Times New Roman" panose="02020603050405020304" pitchFamily="18" charset="0"/>
              <a:cs typeface="Times New Roman" panose="02020603050405020304" pitchFamily="18" charset="0"/>
            </a:endParaRPr>
          </a:p>
          <a:p>
            <a:pPr marL="0" indent="0">
              <a:lnSpc>
                <a:spcPct val="110000"/>
              </a:lnSpc>
              <a:buNone/>
            </a:pPr>
            <a:endParaRPr lang="en-GB" sz="2400" b="1" i="0">
              <a:effectLst/>
              <a:latin typeface="Times New Roman" panose="02020603050405020304" pitchFamily="18" charset="0"/>
              <a:cs typeface="Times New Roman" panose="02020603050405020304" pitchFamily="18" charset="0"/>
            </a:endParaRPr>
          </a:p>
          <a:p>
            <a:pPr marL="0" indent="0">
              <a:lnSpc>
                <a:spcPct val="110000"/>
              </a:lnSpc>
              <a:buNone/>
            </a:pPr>
            <a:endParaRPr lang="en-GB" sz="2400" b="1">
              <a:latin typeface="Times New Roman" panose="02020603050405020304" pitchFamily="18" charset="0"/>
              <a:cs typeface="Times New Roman" panose="02020603050405020304" pitchFamily="18" charset="0"/>
            </a:endParaRPr>
          </a:p>
          <a:p>
            <a:pPr marL="0" indent="0">
              <a:lnSpc>
                <a:spcPct val="110000"/>
              </a:lnSpc>
              <a:buNone/>
            </a:pPr>
            <a:endParaRPr lang="en-GB" sz="2400" b="1" i="0">
              <a:effectLst/>
              <a:latin typeface="Times New Roman" panose="02020603050405020304" pitchFamily="18" charset="0"/>
              <a:cs typeface="Times New Roman" panose="02020603050405020304" pitchFamily="18" charset="0"/>
            </a:endParaRPr>
          </a:p>
          <a:p>
            <a:pPr marL="514350" indent="-514350">
              <a:lnSpc>
                <a:spcPct val="110000"/>
              </a:lnSpc>
              <a:buFont typeface="+mj-lt"/>
              <a:buAutoNum type="arabicPeriod" startAt="3"/>
            </a:pPr>
            <a:r>
              <a:rPr lang="en-GB" sz="2400" b="1" i="0">
                <a:effectLst/>
                <a:latin typeface="Times New Roman" panose="02020603050405020304" pitchFamily="18" charset="0"/>
                <a:cs typeface="Times New Roman" panose="02020603050405020304" pitchFamily="18" charset="0"/>
              </a:rPr>
              <a:t>Diagnostic Tests &amp; Procedures: A</a:t>
            </a:r>
            <a:r>
              <a:rPr lang="en-GB" sz="2400" b="1">
                <a:latin typeface="Times New Roman" panose="02020603050405020304" pitchFamily="18" charset="0"/>
                <a:cs typeface="Times New Roman" panose="02020603050405020304" pitchFamily="18" charset="0"/>
              </a:rPr>
              <a:t> </a:t>
            </a:r>
            <a:r>
              <a:rPr lang="en-GB" sz="2400" b="1" i="0">
                <a:effectLst/>
                <a:latin typeface="Times New Roman" panose="02020603050405020304" pitchFamily="18" charset="0"/>
                <a:cs typeface="Times New Roman" panose="02020603050405020304" pitchFamily="18" charset="0"/>
              </a:rPr>
              <a:t>Deep Dive</a:t>
            </a:r>
            <a:endParaRPr lang="en-GB" sz="2400">
              <a:latin typeface="Times New Roman" panose="02020603050405020304" pitchFamily="18" charset="0"/>
              <a:cs typeface="Times New Roman" panose="02020603050405020304" pitchFamily="18" charset="0"/>
            </a:endParaRPr>
          </a:p>
          <a:p>
            <a:pPr lvl="1">
              <a:lnSpc>
                <a:spcPct val="110000"/>
              </a:lnSpc>
            </a:pPr>
            <a:r>
              <a:rPr lang="en-GB" b="0" i="0">
                <a:effectLst/>
                <a:latin typeface="Times New Roman" panose="02020603050405020304" pitchFamily="18" charset="0"/>
                <a:cs typeface="Times New Roman" panose="02020603050405020304" pitchFamily="18" charset="0"/>
              </a:rPr>
              <a:t>Wood's Lamp Examination</a:t>
            </a:r>
            <a:endParaRPr lang="en-GB">
              <a:latin typeface="Times New Roman" panose="02020603050405020304" pitchFamily="18" charset="0"/>
              <a:cs typeface="Times New Roman" panose="02020603050405020304" pitchFamily="18" charset="0"/>
            </a:endParaRPr>
          </a:p>
          <a:p>
            <a:pPr lvl="1">
              <a:lnSpc>
                <a:spcPct val="110000"/>
              </a:lnSpc>
            </a:pPr>
            <a:r>
              <a:rPr lang="en-GB" b="0" i="0">
                <a:effectLst/>
                <a:latin typeface="Times New Roman" panose="02020603050405020304" pitchFamily="18" charset="0"/>
                <a:cs typeface="Times New Roman" panose="02020603050405020304" pitchFamily="18" charset="0"/>
              </a:rPr>
              <a:t>Diascopy</a:t>
            </a:r>
          </a:p>
          <a:p>
            <a:pPr lvl="1">
              <a:lnSpc>
                <a:spcPct val="110000"/>
              </a:lnSpc>
            </a:pPr>
            <a:r>
              <a:rPr lang="en-GB" b="0" i="0">
                <a:effectLst/>
                <a:latin typeface="Times New Roman" panose="02020603050405020304" pitchFamily="18" charset="0"/>
                <a:cs typeface="Times New Roman" panose="02020603050405020304" pitchFamily="18" charset="0"/>
              </a:rPr>
              <a:t>Dermatoscopy</a:t>
            </a:r>
          </a:p>
          <a:p>
            <a:pPr lvl="1">
              <a:lnSpc>
                <a:spcPct val="110000"/>
              </a:lnSpc>
            </a:pPr>
            <a:r>
              <a:rPr lang="en-GB" b="0" i="0">
                <a:effectLst/>
                <a:latin typeface="Times New Roman" panose="02020603050405020304" pitchFamily="18" charset="0"/>
                <a:cs typeface="Times New Roman" panose="02020603050405020304" pitchFamily="18" charset="0"/>
              </a:rPr>
              <a:t>Potassium Hydroxide (KOH) Preparation</a:t>
            </a:r>
          </a:p>
          <a:p>
            <a:pPr lvl="1">
              <a:lnSpc>
                <a:spcPct val="110000"/>
              </a:lnSpc>
            </a:pPr>
            <a:r>
              <a:rPr lang="en-GB" b="0" i="0">
                <a:effectLst/>
                <a:latin typeface="Times New Roman" panose="02020603050405020304" pitchFamily="18" charset="0"/>
                <a:cs typeface="Times New Roman" panose="02020603050405020304" pitchFamily="18" charset="0"/>
              </a:rPr>
              <a:t>Mineral Oil Preparation for Scabies</a:t>
            </a:r>
          </a:p>
          <a:p>
            <a:pPr lvl="1">
              <a:lnSpc>
                <a:spcPct val="110000"/>
              </a:lnSpc>
            </a:pPr>
            <a:r>
              <a:rPr lang="en-GB" b="0" i="0">
                <a:effectLst/>
                <a:latin typeface="Times New Roman" panose="02020603050405020304" pitchFamily="18" charset="0"/>
                <a:cs typeface="Times New Roman" panose="02020603050405020304" pitchFamily="18" charset="0"/>
              </a:rPr>
              <a:t>Tzanck Smear</a:t>
            </a:r>
          </a:p>
          <a:p>
            <a:pPr lvl="1">
              <a:lnSpc>
                <a:spcPct val="110000"/>
              </a:lnSpc>
            </a:pPr>
            <a:r>
              <a:rPr lang="en-GB" b="0" i="0">
                <a:effectLst/>
                <a:latin typeface="Times New Roman" panose="02020603050405020304" pitchFamily="18" charset="0"/>
                <a:cs typeface="Times New Roman" panose="02020603050405020304" pitchFamily="18" charset="0"/>
              </a:rPr>
              <a:t>Skin Biopsy: Shave, Punch, Excisional, Incisional</a:t>
            </a:r>
          </a:p>
          <a:p>
            <a:pPr lvl="1">
              <a:lnSpc>
                <a:spcPct val="110000"/>
              </a:lnSpc>
            </a:pPr>
            <a:r>
              <a:rPr lang="en-GB" b="0" i="0">
                <a:effectLst/>
                <a:latin typeface="Times New Roman" panose="02020603050405020304" pitchFamily="18" charset="0"/>
                <a:cs typeface="Times New Roman" panose="02020603050405020304" pitchFamily="18" charset="0"/>
              </a:rPr>
              <a:t>Patch Testing</a:t>
            </a:r>
          </a:p>
          <a:p>
            <a:pPr lvl="1">
              <a:lnSpc>
                <a:spcPct val="110000"/>
              </a:lnSpc>
            </a:pPr>
            <a:r>
              <a:rPr lang="en-GB" b="0" i="0">
                <a:effectLst/>
                <a:latin typeface="Times New Roman" panose="02020603050405020304" pitchFamily="18" charset="0"/>
                <a:cs typeface="Times New Roman" panose="02020603050405020304" pitchFamily="18" charset="0"/>
              </a:rPr>
              <a:t>Cultures (Fungal, Bacterial, Viral)</a:t>
            </a:r>
          </a:p>
          <a:p>
            <a:pPr marL="514350" indent="-514350">
              <a:lnSpc>
                <a:spcPct val="110000"/>
              </a:lnSpc>
              <a:buFont typeface="+mj-lt"/>
              <a:buAutoNum type="arabicPeriod" startAt="4"/>
            </a:pPr>
            <a:r>
              <a:rPr lang="en-GB" sz="2400" b="1" i="0">
                <a:effectLst/>
                <a:latin typeface="Times New Roman" panose="02020603050405020304" pitchFamily="18" charset="0"/>
                <a:cs typeface="Times New Roman" panose="02020603050405020304" pitchFamily="18" charset="0"/>
              </a:rPr>
              <a:t>Summary &amp; Key Takeaways</a:t>
            </a:r>
            <a:br>
              <a:rPr lang="en-GB" sz="2400">
                <a:latin typeface="Times New Roman" panose="02020603050405020304" pitchFamily="18" charset="0"/>
                <a:cs typeface="Times New Roman" panose="02020603050405020304" pitchFamily="18" charset="0"/>
              </a:rPr>
            </a:b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419003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rry image of a blue and yellow light&#10;&#10;Description automatically generated">
            <a:extLst>
              <a:ext uri="{FF2B5EF4-FFF2-40B4-BE49-F238E27FC236}">
                <a16:creationId xmlns:a16="http://schemas.microsoft.com/office/drawing/2014/main" id="{4DBA2009-5986-FB14-93A2-FEB7BC4267C1}"/>
              </a:ext>
            </a:extLst>
          </p:cNvPr>
          <p:cNvPicPr>
            <a:picLocks noChangeAspect="1"/>
          </p:cNvPicPr>
          <p:nvPr/>
        </p:nvPicPr>
        <p:blipFill>
          <a:blip r:embed="rId2">
            <a:duotone>
              <a:schemeClr val="bg2">
                <a:shade val="45000"/>
                <a:satMod val="135000"/>
              </a:schemeClr>
              <a:prstClr val="white"/>
            </a:duotone>
          </a:blip>
          <a:srcRect t="4311" b="1142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60292-DE45-2997-8B4D-907747B8B909}"/>
              </a:ext>
            </a:extLst>
          </p:cNvPr>
          <p:cNvSpPr>
            <a:spLocks noGrp="1"/>
          </p:cNvSpPr>
          <p:nvPr>
            <p:ph type="title"/>
          </p:nvPr>
        </p:nvSpPr>
        <p:spPr>
          <a:xfrm>
            <a:off x="838200" y="133354"/>
            <a:ext cx="10515600" cy="779463"/>
          </a:xfrm>
        </p:spPr>
        <p:txBody>
          <a:bodyPr>
            <a:normAutofit/>
          </a:bodyPr>
          <a:lstStyle/>
          <a:p>
            <a:pPr algn="ctr"/>
            <a:r>
              <a:rPr lang="en-GB" sz="3600" b="1" i="0" dirty="0">
                <a:effectLst/>
              </a:rPr>
              <a:t>Diagnostic Tests &amp; Procedures</a:t>
            </a:r>
            <a:endParaRPr lang="en-GB" sz="3600" dirty="0"/>
          </a:p>
        </p:txBody>
      </p:sp>
      <p:graphicFrame>
        <p:nvGraphicFramePr>
          <p:cNvPr id="5" name="Content Placeholder 2">
            <a:extLst>
              <a:ext uri="{FF2B5EF4-FFF2-40B4-BE49-F238E27FC236}">
                <a16:creationId xmlns:a16="http://schemas.microsoft.com/office/drawing/2014/main" id="{BFCD0092-62AB-09CB-D18A-D803AABE3509}"/>
              </a:ext>
            </a:extLst>
          </p:cNvPr>
          <p:cNvGraphicFramePr>
            <a:graphicFrameLocks noGrp="1"/>
          </p:cNvGraphicFramePr>
          <p:nvPr>
            <p:ph idx="1"/>
            <p:extLst>
              <p:ext uri="{D42A27DB-BD31-4B8C-83A1-F6EECF244321}">
                <p14:modId xmlns:p14="http://schemas.microsoft.com/office/powerpoint/2010/main" val="1801453100"/>
              </p:ext>
            </p:extLst>
          </p:nvPr>
        </p:nvGraphicFramePr>
        <p:xfrm>
          <a:off x="214313" y="912817"/>
          <a:ext cx="11977667" cy="5734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08242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2" name="Rectangle 15368">
            <a:extLst>
              <a:ext uri="{FF2B5EF4-FFF2-40B4-BE49-F238E27FC236}">
                <a16:creationId xmlns:a16="http://schemas.microsoft.com/office/drawing/2014/main" id="{2F19B711-C590-44D1-9AA8-9F143B0ED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1" name="Rectangle 15370">
            <a:extLst>
              <a:ext uri="{FF2B5EF4-FFF2-40B4-BE49-F238E27FC236}">
                <a16:creationId xmlns:a16="http://schemas.microsoft.com/office/drawing/2014/main" id="{C0C79CF2-6A1C-4636-84CE-ABB2BE191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3" name="Rectangle 15372">
            <a:extLst>
              <a:ext uri="{FF2B5EF4-FFF2-40B4-BE49-F238E27FC236}">
                <a16:creationId xmlns:a16="http://schemas.microsoft.com/office/drawing/2014/main" id="{7A5D17DF-AD65-402C-A95C-F13C770C9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a:extLst>
              <a:ext uri="{FF2B5EF4-FFF2-40B4-BE49-F238E27FC236}">
                <a16:creationId xmlns:a16="http://schemas.microsoft.com/office/drawing/2014/main" id="{7279DDA4-5A7A-77F1-2E73-67EB6EA592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25403" y="1099800"/>
            <a:ext cx="4604800" cy="46048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5A9733F0-CB81-7410-B8BD-4088ECA7CD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61790" y="1123527"/>
            <a:ext cx="4604800" cy="46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335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ig. 6">
            <a:extLst>
              <a:ext uri="{FF2B5EF4-FFF2-40B4-BE49-F238E27FC236}">
                <a16:creationId xmlns:a16="http://schemas.microsoft.com/office/drawing/2014/main" id="{23616D0B-EF4F-389B-4929-D0CFDB6FC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987" y="0"/>
            <a:ext cx="437356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412" name="TextBox 3">
            <a:extLst>
              <a:ext uri="{FF2B5EF4-FFF2-40B4-BE49-F238E27FC236}">
                <a16:creationId xmlns:a16="http://schemas.microsoft.com/office/drawing/2014/main" id="{1A74C674-6E15-2FB4-ECC6-D06650E6166C}"/>
              </a:ext>
            </a:extLst>
          </p:cNvPr>
          <p:cNvGraphicFramePr/>
          <p:nvPr>
            <p:extLst>
              <p:ext uri="{D42A27DB-BD31-4B8C-83A1-F6EECF244321}">
                <p14:modId xmlns:p14="http://schemas.microsoft.com/office/powerpoint/2010/main" val="4214817922"/>
              </p:ext>
            </p:extLst>
          </p:nvPr>
        </p:nvGraphicFramePr>
        <p:xfrm>
          <a:off x="171449" y="200026"/>
          <a:ext cx="7475538" cy="6657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744141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rry image of a blue and yellow light&#10;&#10;Description automatically generated">
            <a:extLst>
              <a:ext uri="{FF2B5EF4-FFF2-40B4-BE49-F238E27FC236}">
                <a16:creationId xmlns:a16="http://schemas.microsoft.com/office/drawing/2014/main" id="{4DBA2009-5986-FB14-93A2-FEB7BC4267C1}"/>
              </a:ext>
            </a:extLst>
          </p:cNvPr>
          <p:cNvPicPr>
            <a:picLocks noChangeAspect="1"/>
          </p:cNvPicPr>
          <p:nvPr/>
        </p:nvPicPr>
        <p:blipFill>
          <a:blip r:embed="rId3">
            <a:duotone>
              <a:schemeClr val="bg2">
                <a:shade val="45000"/>
                <a:satMod val="135000"/>
              </a:schemeClr>
              <a:prstClr val="white"/>
            </a:duotone>
          </a:blip>
          <a:srcRect t="4311" b="1142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60292-DE45-2997-8B4D-907747B8B909}"/>
              </a:ext>
            </a:extLst>
          </p:cNvPr>
          <p:cNvSpPr>
            <a:spLocks noGrp="1"/>
          </p:cNvSpPr>
          <p:nvPr>
            <p:ph type="title"/>
          </p:nvPr>
        </p:nvSpPr>
        <p:spPr>
          <a:xfrm>
            <a:off x="838200" y="133354"/>
            <a:ext cx="10515600" cy="779463"/>
          </a:xfrm>
        </p:spPr>
        <p:txBody>
          <a:bodyPr>
            <a:normAutofit/>
          </a:bodyPr>
          <a:lstStyle/>
          <a:p>
            <a:pPr algn="ctr"/>
            <a:r>
              <a:rPr lang="en-GB" sz="3600" b="1" i="0" dirty="0">
                <a:effectLst/>
              </a:rPr>
              <a:t>Diagnostic Tests &amp; Procedures</a:t>
            </a:r>
            <a:endParaRPr lang="en-GB" sz="3600" dirty="0"/>
          </a:p>
        </p:txBody>
      </p:sp>
      <p:graphicFrame>
        <p:nvGraphicFramePr>
          <p:cNvPr id="5" name="Content Placeholder 2">
            <a:extLst>
              <a:ext uri="{FF2B5EF4-FFF2-40B4-BE49-F238E27FC236}">
                <a16:creationId xmlns:a16="http://schemas.microsoft.com/office/drawing/2014/main" id="{BFCD0092-62AB-09CB-D18A-D803AABE3509}"/>
              </a:ext>
            </a:extLst>
          </p:cNvPr>
          <p:cNvGraphicFramePr>
            <a:graphicFrameLocks noGrp="1"/>
          </p:cNvGraphicFramePr>
          <p:nvPr>
            <p:ph idx="1"/>
            <p:extLst>
              <p:ext uri="{D42A27DB-BD31-4B8C-83A1-F6EECF244321}">
                <p14:modId xmlns:p14="http://schemas.microsoft.com/office/powerpoint/2010/main" val="2317328107"/>
              </p:ext>
            </p:extLst>
          </p:nvPr>
        </p:nvGraphicFramePr>
        <p:xfrm>
          <a:off x="214313" y="1123160"/>
          <a:ext cx="11977667" cy="552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8992708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5">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4097E8-85AA-0ED8-5EB1-8C679712E700}"/>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b="1" i="0" u="none" strike="noStrike" kern="1200" dirty="0">
                <a:solidFill>
                  <a:schemeClr val="tx1">
                    <a:lumMod val="85000"/>
                    <a:lumOff val="15000"/>
                  </a:schemeClr>
                </a:solidFill>
                <a:effectLst/>
                <a:latin typeface="+mj-lt"/>
                <a:ea typeface="+mj-ea"/>
                <a:cs typeface="+mj-cs"/>
              </a:rPr>
              <a:t>Wood’s Lamp</a:t>
            </a:r>
            <a:endParaRPr lang="en-US" sz="3600" kern="1200" dirty="0">
              <a:solidFill>
                <a:schemeClr val="tx1">
                  <a:lumMod val="85000"/>
                  <a:lumOff val="15000"/>
                </a:schemeClr>
              </a:solidFill>
              <a:latin typeface="+mj-lt"/>
              <a:ea typeface="+mj-ea"/>
              <a:cs typeface="+mj-cs"/>
            </a:endParaRPr>
          </a:p>
        </p:txBody>
      </p:sp>
      <p:pic>
        <p:nvPicPr>
          <p:cNvPr id="6" name="Picture 5" descr="A close-up of a 4-uv lamp&#10;&#10;Description automatically generated">
            <a:extLst>
              <a:ext uri="{FF2B5EF4-FFF2-40B4-BE49-F238E27FC236}">
                <a16:creationId xmlns:a16="http://schemas.microsoft.com/office/drawing/2014/main" id="{E726B90F-8D48-8D7A-807F-06BA36E9B029}"/>
              </a:ext>
            </a:extLst>
          </p:cNvPr>
          <p:cNvPicPr>
            <a:picLocks noChangeAspect="1"/>
          </p:cNvPicPr>
          <p:nvPr/>
        </p:nvPicPr>
        <p:blipFill>
          <a:blip r:embed="rId2"/>
          <a:srcRect b="8598"/>
          <a:stretch>
            <a:fillRect/>
          </a:stretch>
        </p:blipFill>
        <p:spPr>
          <a:xfrm>
            <a:off x="960573" y="579473"/>
            <a:ext cx="10270852" cy="4224493"/>
          </a:xfrm>
          <a:prstGeom prst="rect">
            <a:avLst/>
          </a:prstGeom>
        </p:spPr>
      </p:pic>
    </p:spTree>
    <p:extLst>
      <p:ext uri="{BB962C8B-B14F-4D97-AF65-F5344CB8AC3E}">
        <p14:creationId xmlns:p14="http://schemas.microsoft.com/office/powerpoint/2010/main" val="5790458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9" name="Rectangle 1128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1" name="Rectangle 1129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293" name="Rectangle 1129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9372E31B-9934-3E83-DB20-F9C6586C09DB}"/>
              </a:ext>
            </a:extLst>
          </p:cNvPr>
          <p:cNvSpPr txBox="1"/>
          <p:nvPr/>
        </p:nvSpPr>
        <p:spPr>
          <a:xfrm>
            <a:off x="411479" y="2688336"/>
            <a:ext cx="4498848" cy="358444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b="0" i="0" dirty="0">
                <a:effectLst/>
              </a:rPr>
              <a:t>The coral red of Corynebacterium minutissimum in erythrasma under Wood’s lamp examination. </a:t>
            </a:r>
            <a:br>
              <a:rPr lang="en-US" b="0" i="0" dirty="0">
                <a:effectLst/>
              </a:rPr>
            </a:br>
            <a:endParaRPr lang="en-US" b="0" i="0" dirty="0">
              <a:effectLst/>
            </a:endParaRPr>
          </a:p>
          <a:p>
            <a:pPr indent="-228600">
              <a:lnSpc>
                <a:spcPct val="90000"/>
              </a:lnSpc>
              <a:spcAft>
                <a:spcPts val="600"/>
              </a:spcAft>
              <a:buFont typeface="Arial" panose="020B0604020202020204" pitchFamily="34" charset="0"/>
              <a:buChar char="•"/>
            </a:pPr>
            <a:endParaRPr lang="en-US" dirty="0"/>
          </a:p>
        </p:txBody>
      </p:sp>
      <p:pic>
        <p:nvPicPr>
          <p:cNvPr id="11266" name="Picture 2">
            <a:extLst>
              <a:ext uri="{FF2B5EF4-FFF2-40B4-BE49-F238E27FC236}">
                <a16:creationId xmlns:a16="http://schemas.microsoft.com/office/drawing/2014/main" id="{AAAD8E02-3D0D-325A-F71E-BB5E7DF4D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6"/>
          <a:stretch>
            <a:fillRect/>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45311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3" name="Rectangle 10246">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A close-up of a person's face&#10;&#10;Description automatically generated">
            <a:extLst>
              <a:ext uri="{FF2B5EF4-FFF2-40B4-BE49-F238E27FC236}">
                <a16:creationId xmlns:a16="http://schemas.microsoft.com/office/drawing/2014/main" id="{2EA62F87-555A-BE87-C442-58159405F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06" r="409"/>
          <a:stretch>
            <a:fillRect/>
          </a:stretch>
        </p:blipFill>
        <p:spPr bwMode="auto">
          <a:xfrm>
            <a:off x="20" y="11"/>
            <a:ext cx="12191980" cy="4229090"/>
          </a:xfrm>
          <a:prstGeom prst="rect">
            <a:avLst/>
          </a:prstGeom>
          <a:noFill/>
          <a:extLst>
            <a:ext uri="{909E8E84-426E-40DD-AFC4-6F175D3DCCD1}">
              <a14:hiddenFill xmlns:a14="http://schemas.microsoft.com/office/drawing/2010/main">
                <a:solidFill>
                  <a:srgbClr val="FFFFFF"/>
                </a:solidFill>
              </a14:hiddenFill>
            </a:ext>
          </a:extLst>
        </p:spPr>
      </p:pic>
      <p:sp>
        <p:nvSpPr>
          <p:cNvPr id="10254" name="Rectangle: Rounded Corners 10248">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422CCD9-534A-4AD2-17F6-90DB74B9E1F3}"/>
              </a:ext>
            </a:extLst>
          </p:cNvPr>
          <p:cNvSpPr txBox="1"/>
          <p:nvPr/>
        </p:nvSpPr>
        <p:spPr>
          <a:xfrm>
            <a:off x="566928" y="4956314"/>
            <a:ext cx="11058144" cy="1630224"/>
          </a:xfrm>
          <a:prstGeom prst="rect">
            <a:avLst/>
          </a:prstGeom>
        </p:spPr>
        <p:txBody>
          <a:bodyPr vert="horz" lIns="91440" tIns="45720" rIns="91440" bIns="45720" rtlCol="0">
            <a:normAutofit/>
          </a:bodyPr>
          <a:lstStyle/>
          <a:p>
            <a:pPr marL="457200" indent="-342900">
              <a:lnSpc>
                <a:spcPct val="90000"/>
              </a:lnSpc>
              <a:spcAft>
                <a:spcPts val="600"/>
              </a:spcAft>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(A) 4 cm sized erythematous plaque with yellowish scale was seen on Left frontal area for 2 weeks. Potassium hydroxide (KOH) test was positive. </a:t>
            </a:r>
          </a:p>
          <a:p>
            <a:pPr marL="342900" indent="-342900">
              <a:lnSpc>
                <a:spcPct val="90000"/>
              </a:lnSpc>
              <a:spcAft>
                <a:spcPts val="600"/>
              </a:spcAft>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(B) Blue-green characteristic fluorescence was seen under wood lamp.</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9529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32" name="Rectangle 12331">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08" name="Rectangle 1230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310" name="Arc 1230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316" name="Freeform: Shape 1231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0" name="Picture 2">
            <a:extLst>
              <a:ext uri="{FF2B5EF4-FFF2-40B4-BE49-F238E27FC236}">
                <a16:creationId xmlns:a16="http://schemas.microsoft.com/office/drawing/2014/main" id="{372F3A5E-941C-5E96-67AF-8926A2EE9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299" b="12580"/>
          <a:stretch>
            <a:fillRect/>
          </a:stretch>
        </p:blipFill>
        <p:spPr bwMode="auto">
          <a:xfrm>
            <a:off x="20" y="10"/>
            <a:ext cx="12191980" cy="446597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2334" name="Rectangle: Rounded Corners 12333">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34D425E1-3FD6-BB8B-6AB8-B9E5F920926F}"/>
              </a:ext>
            </a:extLst>
          </p:cNvPr>
          <p:cNvSpPr txBox="1"/>
          <p:nvPr/>
        </p:nvSpPr>
        <p:spPr>
          <a:xfrm>
            <a:off x="1467041" y="4992360"/>
            <a:ext cx="9797859" cy="130641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i="0" dirty="0">
                <a:effectLst/>
              </a:rPr>
              <a:t>A:</a:t>
            </a:r>
            <a:r>
              <a:rPr lang="en-US" sz="2000" b="0" i="0" dirty="0">
                <a:effectLst/>
              </a:rPr>
              <a:t> Vitiligo of the eyelids in visual light. </a:t>
            </a:r>
          </a:p>
          <a:p>
            <a:pPr indent="-228600">
              <a:lnSpc>
                <a:spcPct val="90000"/>
              </a:lnSpc>
              <a:spcAft>
                <a:spcPts val="600"/>
              </a:spcAft>
              <a:buFont typeface="Arial" panose="020B0604020202020204" pitchFamily="34" charset="0"/>
              <a:buChar char="•"/>
            </a:pPr>
            <a:r>
              <a:rPr lang="en-US" sz="2000" b="1" i="0" dirty="0">
                <a:effectLst/>
              </a:rPr>
              <a:t>B:</a:t>
            </a:r>
            <a:r>
              <a:rPr lang="en-US" sz="2000" b="0" i="0" dirty="0">
                <a:effectLst/>
              </a:rPr>
              <a:t> The same eyelid under Wood's lamp produces a white fluorescent light.</a:t>
            </a:r>
            <a:endParaRPr lang="en-US" sz="2000" dirty="0"/>
          </a:p>
        </p:txBody>
      </p:sp>
    </p:spTree>
    <p:extLst>
      <p:ext uri="{BB962C8B-B14F-4D97-AF65-F5344CB8AC3E}">
        <p14:creationId xmlns:p14="http://schemas.microsoft.com/office/powerpoint/2010/main" val="209877721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rry image of a blue and yellow light&#10;&#10;Description automatically generated">
            <a:extLst>
              <a:ext uri="{FF2B5EF4-FFF2-40B4-BE49-F238E27FC236}">
                <a16:creationId xmlns:a16="http://schemas.microsoft.com/office/drawing/2014/main" id="{4DBA2009-5986-FB14-93A2-FEB7BC4267C1}"/>
              </a:ext>
            </a:extLst>
          </p:cNvPr>
          <p:cNvPicPr>
            <a:picLocks noChangeAspect="1"/>
          </p:cNvPicPr>
          <p:nvPr/>
        </p:nvPicPr>
        <p:blipFill>
          <a:blip r:embed="rId3">
            <a:duotone>
              <a:schemeClr val="bg2">
                <a:shade val="45000"/>
                <a:satMod val="135000"/>
              </a:schemeClr>
              <a:prstClr val="white"/>
            </a:duotone>
          </a:blip>
          <a:srcRect t="4311" b="1142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60292-DE45-2997-8B4D-907747B8B909}"/>
              </a:ext>
            </a:extLst>
          </p:cNvPr>
          <p:cNvSpPr>
            <a:spLocks noGrp="1"/>
          </p:cNvSpPr>
          <p:nvPr>
            <p:ph type="title"/>
          </p:nvPr>
        </p:nvSpPr>
        <p:spPr>
          <a:xfrm>
            <a:off x="838200" y="133354"/>
            <a:ext cx="10515600" cy="779463"/>
          </a:xfrm>
        </p:spPr>
        <p:txBody>
          <a:bodyPr>
            <a:normAutofit/>
          </a:bodyPr>
          <a:lstStyle/>
          <a:p>
            <a:pPr algn="ctr"/>
            <a:r>
              <a:rPr lang="en-GB" sz="3600" b="1" i="0" dirty="0">
                <a:effectLst/>
              </a:rPr>
              <a:t>Diagnostic Tests &amp; Procedures</a:t>
            </a:r>
            <a:endParaRPr lang="en-GB" sz="3600" dirty="0"/>
          </a:p>
        </p:txBody>
      </p:sp>
      <p:graphicFrame>
        <p:nvGraphicFramePr>
          <p:cNvPr id="5" name="Content Placeholder 2">
            <a:extLst>
              <a:ext uri="{FF2B5EF4-FFF2-40B4-BE49-F238E27FC236}">
                <a16:creationId xmlns:a16="http://schemas.microsoft.com/office/drawing/2014/main" id="{BFCD0092-62AB-09CB-D18A-D803AABE3509}"/>
              </a:ext>
            </a:extLst>
          </p:cNvPr>
          <p:cNvGraphicFramePr>
            <a:graphicFrameLocks noGrp="1"/>
          </p:cNvGraphicFramePr>
          <p:nvPr>
            <p:ph idx="1"/>
            <p:extLst>
              <p:ext uri="{D42A27DB-BD31-4B8C-83A1-F6EECF244321}">
                <p14:modId xmlns:p14="http://schemas.microsoft.com/office/powerpoint/2010/main" val="245101486"/>
              </p:ext>
            </p:extLst>
          </p:nvPr>
        </p:nvGraphicFramePr>
        <p:xfrm>
          <a:off x="214313" y="1123160"/>
          <a:ext cx="11977667" cy="552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957359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D6CD62B-696B-2058-1463-0EA023397705}"/>
              </a:ext>
            </a:extLst>
          </p:cNvPr>
          <p:cNvPicPr>
            <a:picLocks noChangeAspect="1"/>
          </p:cNvPicPr>
          <p:nvPr/>
        </p:nvPicPr>
        <p:blipFill>
          <a:blip r:embed="rId2"/>
          <a:srcRect t="3374" b="2702"/>
          <a:stretch>
            <a:fillRect/>
          </a:stretch>
        </p:blipFill>
        <p:spPr>
          <a:xfrm>
            <a:off x="20" y="10"/>
            <a:ext cx="12191980" cy="4465973"/>
          </a:xfrm>
          <a:prstGeom prst="rect">
            <a:avLst/>
          </a:prstGeom>
        </p:spPr>
      </p:pic>
      <p:sp>
        <p:nvSpPr>
          <p:cNvPr id="32" name="Rectangle: Rounded Corners 28">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36FABD1D-D201-E379-9CA3-2CEBA4F93545}"/>
              </a:ext>
            </a:extLst>
          </p:cNvPr>
          <p:cNvSpPr txBox="1"/>
          <p:nvPr/>
        </p:nvSpPr>
        <p:spPr>
          <a:xfrm>
            <a:off x="100013" y="4956314"/>
            <a:ext cx="12091987" cy="1901676"/>
          </a:xfrm>
          <a:prstGeom prst="rect">
            <a:avLst/>
          </a:prstGeom>
        </p:spPr>
        <p:txBody>
          <a:bodyPr vert="horz" lIns="91440" tIns="45720" rIns="91440" bIns="45720" rtlCol="0">
            <a:normAutofit lnSpcReduction="10000"/>
          </a:bodyPr>
          <a:lstStyle/>
          <a:p>
            <a:pPr>
              <a:lnSpc>
                <a:spcPct val="90000"/>
              </a:lnSpc>
              <a:spcAft>
                <a:spcPts val="600"/>
              </a:spcAft>
            </a:pPr>
            <a:r>
              <a:rPr lang="en-US" sz="2000" b="0" i="0" u="none" strike="noStrike" dirty="0">
                <a:effectLst/>
              </a:rPr>
              <a:t>A glass slide is taken and pressed on the skin. It is used:</a:t>
            </a:r>
          </a:p>
          <a:p>
            <a:pPr marL="457200" indent="-457200">
              <a:lnSpc>
                <a:spcPct val="90000"/>
              </a:lnSpc>
              <a:spcAft>
                <a:spcPts val="600"/>
              </a:spcAft>
              <a:buFont typeface="+mj-lt"/>
              <a:buAutoNum type="arabicPeriod"/>
            </a:pPr>
            <a:r>
              <a:rPr lang="en-US" sz="2000" b="0" i="0" u="none" strike="noStrike" dirty="0">
                <a:effectLst/>
              </a:rPr>
              <a:t>To differentiate between </a:t>
            </a:r>
            <a:r>
              <a:rPr lang="en-US" sz="2000" b="1" i="0" u="sng" strike="noStrike" dirty="0">
                <a:effectLst/>
              </a:rPr>
              <a:t>erythema</a:t>
            </a:r>
            <a:r>
              <a:rPr lang="en-US" sz="2000" b="0" i="0" u="none" strike="noStrike" dirty="0">
                <a:effectLst/>
              </a:rPr>
              <a:t> and </a:t>
            </a:r>
            <a:r>
              <a:rPr lang="en-US" sz="2000" b="1" i="0" u="sng" strike="noStrike" dirty="0">
                <a:effectLst/>
              </a:rPr>
              <a:t>purpura</a:t>
            </a:r>
            <a:r>
              <a:rPr lang="en-US" sz="2000" b="0" i="0" u="none" strike="noStrike" dirty="0">
                <a:effectLst/>
              </a:rPr>
              <a:t>: </a:t>
            </a:r>
            <a:r>
              <a:rPr lang="en-GB" sz="2000" b="0" i="0" dirty="0">
                <a:solidFill>
                  <a:srgbClr val="303153"/>
                </a:solidFill>
                <a:effectLst/>
              </a:rPr>
              <a:t>When there is simple </a:t>
            </a:r>
            <a:r>
              <a:rPr lang="en-GB" sz="2000" b="0" i="0" u="none" strike="noStrike" dirty="0">
                <a:solidFill>
                  <a:srgbClr val="303153"/>
                </a:solidFill>
                <a:effectLst/>
              </a:rPr>
              <a:t>erythema</a:t>
            </a:r>
            <a:r>
              <a:rPr lang="en-GB" sz="2000" b="0" i="0" dirty="0">
                <a:solidFill>
                  <a:srgbClr val="303153"/>
                </a:solidFill>
                <a:effectLst/>
              </a:rPr>
              <a:t> due to vasodilation, If you press, the blood spills out to the sides. So, there will be a blanching effect. In purpura, there will be no change because it is either due to </a:t>
            </a:r>
            <a:r>
              <a:rPr lang="en-GB" sz="2000" b="1" i="0" u="sng" dirty="0">
                <a:solidFill>
                  <a:srgbClr val="303153"/>
                </a:solidFill>
                <a:effectLst/>
              </a:rPr>
              <a:t>vasculitis</a:t>
            </a:r>
            <a:r>
              <a:rPr lang="en-GB" sz="2000" b="1" dirty="0">
                <a:solidFill>
                  <a:srgbClr val="303153"/>
                </a:solidFill>
              </a:rPr>
              <a:t> </a:t>
            </a:r>
            <a:r>
              <a:rPr lang="en-GB" sz="2000" b="0" i="0" dirty="0">
                <a:solidFill>
                  <a:srgbClr val="303153"/>
                </a:solidFill>
                <a:effectLst/>
              </a:rPr>
              <a:t>or </a:t>
            </a:r>
            <a:r>
              <a:rPr lang="en-GB" sz="2000" i="0" strike="noStrike" dirty="0">
                <a:solidFill>
                  <a:srgbClr val="303153"/>
                </a:solidFill>
                <a:effectLst/>
              </a:rPr>
              <a:t>extravasation</a:t>
            </a:r>
            <a:r>
              <a:rPr lang="en-GB" sz="2000" i="0" dirty="0">
                <a:solidFill>
                  <a:srgbClr val="303153"/>
                </a:solidFill>
                <a:effectLst/>
              </a:rPr>
              <a:t> of </a:t>
            </a:r>
            <a:r>
              <a:rPr lang="en-GB" sz="2000" b="1" i="0" u="sng" dirty="0">
                <a:solidFill>
                  <a:srgbClr val="303153"/>
                </a:solidFill>
                <a:effectLst/>
              </a:rPr>
              <a:t>RBCs</a:t>
            </a:r>
            <a:r>
              <a:rPr lang="en-GB" sz="2000" b="0" i="0" dirty="0">
                <a:solidFill>
                  <a:srgbClr val="303153"/>
                </a:solidFill>
                <a:effectLst/>
              </a:rPr>
              <a:t>.</a:t>
            </a:r>
          </a:p>
          <a:p>
            <a:pPr marL="457200" indent="-457200">
              <a:lnSpc>
                <a:spcPct val="90000"/>
              </a:lnSpc>
              <a:spcAft>
                <a:spcPts val="600"/>
              </a:spcAft>
              <a:buFont typeface="+mj-lt"/>
              <a:buAutoNum type="arabicPeriod"/>
            </a:pPr>
            <a:r>
              <a:rPr lang="en-GB" sz="2000" b="0" i="0" dirty="0">
                <a:solidFill>
                  <a:srgbClr val="303153"/>
                </a:solidFill>
                <a:effectLst/>
                <a:latin typeface="averta"/>
              </a:rPr>
              <a:t>To </a:t>
            </a:r>
            <a:r>
              <a:rPr lang="en-GB" sz="2000" b="0" i="0" u="none" strike="noStrike" dirty="0">
                <a:solidFill>
                  <a:srgbClr val="303153"/>
                </a:solidFill>
                <a:effectLst/>
                <a:latin typeface="averta"/>
              </a:rPr>
              <a:t>differentiate</a:t>
            </a:r>
            <a:r>
              <a:rPr lang="en-GB" sz="2000" b="0" i="0" dirty="0">
                <a:solidFill>
                  <a:srgbClr val="303153"/>
                </a:solidFill>
                <a:effectLst/>
                <a:latin typeface="averta"/>
              </a:rPr>
              <a:t> between </a:t>
            </a:r>
            <a:r>
              <a:rPr lang="en-GB" sz="2000" b="1" i="0" u="sng" strike="noStrike" dirty="0">
                <a:solidFill>
                  <a:srgbClr val="303153"/>
                </a:solidFill>
                <a:effectLst/>
                <a:latin typeface="averta"/>
              </a:rPr>
              <a:t>nevus</a:t>
            </a:r>
            <a:r>
              <a:rPr lang="en-GB" sz="2000" b="1" i="0" u="sng" dirty="0">
                <a:solidFill>
                  <a:srgbClr val="303153"/>
                </a:solidFill>
                <a:effectLst/>
                <a:latin typeface="averta"/>
              </a:rPr>
              <a:t> anemicus </a:t>
            </a:r>
            <a:r>
              <a:rPr lang="en-GB" sz="2000" b="0" i="0" dirty="0">
                <a:solidFill>
                  <a:srgbClr val="303153"/>
                </a:solidFill>
                <a:effectLst/>
                <a:latin typeface="averta"/>
              </a:rPr>
              <a:t>and </a:t>
            </a:r>
            <a:r>
              <a:rPr lang="en-GB" sz="2000" b="1" i="0" u="sng" dirty="0">
                <a:solidFill>
                  <a:srgbClr val="303153"/>
                </a:solidFill>
                <a:effectLst/>
                <a:latin typeface="averta"/>
              </a:rPr>
              <a:t>depigmentosis</a:t>
            </a:r>
            <a:r>
              <a:rPr lang="en-GB" sz="2000" b="0" i="0" dirty="0">
                <a:solidFill>
                  <a:srgbClr val="303153"/>
                </a:solidFill>
                <a:effectLst/>
                <a:latin typeface="averta"/>
              </a:rPr>
              <a:t>.</a:t>
            </a:r>
          </a:p>
          <a:p>
            <a:pPr marL="342900" indent="-342900" algn="l">
              <a:buFont typeface="+mj-lt"/>
              <a:buAutoNum type="arabicPeriod"/>
            </a:pPr>
            <a:r>
              <a:rPr lang="en-GB" b="0" i="0" u="none" strike="noStrike" dirty="0">
                <a:solidFill>
                  <a:srgbClr val="303153"/>
                </a:solidFill>
                <a:effectLst/>
                <a:latin typeface="averta"/>
              </a:rPr>
              <a:t>  To see Apple jelly nodules- seen in </a:t>
            </a:r>
            <a:r>
              <a:rPr lang="en-GB" b="1" i="0" u="sng" strike="noStrike" dirty="0">
                <a:solidFill>
                  <a:srgbClr val="303153"/>
                </a:solidFill>
                <a:effectLst/>
                <a:latin typeface="averta"/>
              </a:rPr>
              <a:t>Lupus Vulgaris</a:t>
            </a:r>
            <a:r>
              <a:rPr lang="en-GB" i="0" strike="noStrike" dirty="0">
                <a:solidFill>
                  <a:srgbClr val="303153"/>
                </a:solidFill>
                <a:effectLst/>
                <a:latin typeface="averta"/>
              </a:rPr>
              <a:t> and </a:t>
            </a:r>
            <a:r>
              <a:rPr lang="en-GB" b="1" i="0" u="sng" strike="noStrike" dirty="0">
                <a:solidFill>
                  <a:srgbClr val="303153"/>
                </a:solidFill>
                <a:effectLst/>
                <a:latin typeface="averta"/>
              </a:rPr>
              <a:t>Sarcoidosis.</a:t>
            </a:r>
          </a:p>
          <a:p>
            <a:pPr marL="228600" indent="-457200">
              <a:lnSpc>
                <a:spcPct val="90000"/>
              </a:lnSpc>
              <a:spcAft>
                <a:spcPts val="600"/>
              </a:spcAft>
              <a:buFont typeface="+mj-lt"/>
              <a:buAutoNum type="arabicPeriod"/>
            </a:pPr>
            <a:endParaRPr lang="en-US" sz="2000" b="1" i="0" u="sng" strike="noStrike" dirty="0">
              <a:effectLst/>
            </a:endParaRPr>
          </a:p>
          <a:p>
            <a:pPr>
              <a:lnSpc>
                <a:spcPct val="90000"/>
              </a:lnSpc>
              <a:spcAft>
                <a:spcPts val="600"/>
              </a:spcAft>
            </a:pPr>
            <a:endParaRPr lang="en-US" sz="1700" dirty="0"/>
          </a:p>
        </p:txBody>
      </p:sp>
    </p:spTree>
    <p:extLst>
      <p:ext uri="{BB962C8B-B14F-4D97-AF65-F5344CB8AC3E}">
        <p14:creationId xmlns:p14="http://schemas.microsoft.com/office/powerpoint/2010/main" val="226990628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C56F4E4F-B72A-BB78-61EE-63E8F85CE04C}"/>
              </a:ext>
            </a:extLst>
          </p:cNvPr>
          <p:cNvGraphicFramePr>
            <a:graphicFrameLocks noGrp="1"/>
          </p:cNvGraphicFramePr>
          <p:nvPr>
            <p:ph idx="1"/>
            <p:extLst>
              <p:ext uri="{D42A27DB-BD31-4B8C-83A1-F6EECF244321}">
                <p14:modId xmlns:p14="http://schemas.microsoft.com/office/powerpoint/2010/main" val="3030083475"/>
              </p:ext>
            </p:extLst>
          </p:nvPr>
        </p:nvGraphicFramePr>
        <p:xfrm>
          <a:off x="228599" y="974557"/>
          <a:ext cx="11730789" cy="5690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0F624EC4-3E24-6B8D-43E4-8DF6131178EC}"/>
              </a:ext>
            </a:extLst>
          </p:cNvPr>
          <p:cNvSpPr txBox="1"/>
          <p:nvPr/>
        </p:nvSpPr>
        <p:spPr>
          <a:xfrm>
            <a:off x="2975414" y="192506"/>
            <a:ext cx="6524543" cy="523220"/>
          </a:xfrm>
          <a:prstGeom prst="rect">
            <a:avLst/>
          </a:prstGeom>
          <a:noFill/>
        </p:spPr>
        <p:txBody>
          <a:bodyPr wrap="none" rtlCol="0">
            <a:spAutoFit/>
          </a:bodyPr>
          <a:lstStyle/>
          <a:p>
            <a:r>
              <a:rPr lang="en-GB" sz="2800" b="1" i="0">
                <a:solidFill>
                  <a:srgbClr val="0F1115"/>
                </a:solidFill>
                <a:effectLst/>
                <a:latin typeface="Times New Roman" panose="02020603050405020304" pitchFamily="18" charset="0"/>
                <a:cs typeface="Times New Roman" panose="02020603050405020304" pitchFamily="18" charset="0"/>
              </a:rPr>
              <a:t>The Principles of Dermatologic Diagnosis</a:t>
            </a:r>
            <a:endParaRPr lang="en-GB"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829927"/>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rry image of a blue and yellow light&#10;&#10;Description automatically generated">
            <a:extLst>
              <a:ext uri="{FF2B5EF4-FFF2-40B4-BE49-F238E27FC236}">
                <a16:creationId xmlns:a16="http://schemas.microsoft.com/office/drawing/2014/main" id="{4DBA2009-5986-FB14-93A2-FEB7BC4267C1}"/>
              </a:ext>
            </a:extLst>
          </p:cNvPr>
          <p:cNvPicPr>
            <a:picLocks noChangeAspect="1"/>
          </p:cNvPicPr>
          <p:nvPr/>
        </p:nvPicPr>
        <p:blipFill>
          <a:blip r:embed="rId3">
            <a:duotone>
              <a:schemeClr val="bg2">
                <a:shade val="45000"/>
                <a:satMod val="135000"/>
              </a:schemeClr>
              <a:prstClr val="white"/>
            </a:duotone>
          </a:blip>
          <a:srcRect t="4311" b="1142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60292-DE45-2997-8B4D-907747B8B909}"/>
              </a:ext>
            </a:extLst>
          </p:cNvPr>
          <p:cNvSpPr>
            <a:spLocks noGrp="1"/>
          </p:cNvSpPr>
          <p:nvPr>
            <p:ph type="title"/>
          </p:nvPr>
        </p:nvSpPr>
        <p:spPr>
          <a:xfrm>
            <a:off x="838200" y="133354"/>
            <a:ext cx="10515600" cy="779463"/>
          </a:xfrm>
        </p:spPr>
        <p:txBody>
          <a:bodyPr>
            <a:normAutofit/>
          </a:bodyPr>
          <a:lstStyle/>
          <a:p>
            <a:pPr algn="ctr"/>
            <a:r>
              <a:rPr lang="en-GB" sz="3600" b="1" i="0" dirty="0">
                <a:effectLst/>
              </a:rPr>
              <a:t>Diagnostic Tests &amp; Procedures</a:t>
            </a:r>
            <a:endParaRPr lang="en-GB" sz="3600" dirty="0"/>
          </a:p>
        </p:txBody>
      </p:sp>
      <p:graphicFrame>
        <p:nvGraphicFramePr>
          <p:cNvPr id="5" name="Content Placeholder 2">
            <a:extLst>
              <a:ext uri="{FF2B5EF4-FFF2-40B4-BE49-F238E27FC236}">
                <a16:creationId xmlns:a16="http://schemas.microsoft.com/office/drawing/2014/main" id="{BFCD0092-62AB-09CB-D18A-D803AABE3509}"/>
              </a:ext>
            </a:extLst>
          </p:cNvPr>
          <p:cNvGraphicFramePr>
            <a:graphicFrameLocks noGrp="1"/>
          </p:cNvGraphicFramePr>
          <p:nvPr>
            <p:ph idx="1"/>
            <p:extLst>
              <p:ext uri="{D42A27DB-BD31-4B8C-83A1-F6EECF244321}">
                <p14:modId xmlns:p14="http://schemas.microsoft.com/office/powerpoint/2010/main" val="3782022674"/>
              </p:ext>
            </p:extLst>
          </p:nvPr>
        </p:nvGraphicFramePr>
        <p:xfrm>
          <a:off x="214313" y="1123160"/>
          <a:ext cx="11977667" cy="552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5502740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48" name="Rectangle 1843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41" name="Group 1844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8442" name="Freeform: Shape 1844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9" name="Rectangle 1844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50" name="Rectangle 1844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7" name="Isosceles Triangle 1844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Potassium hydroxide (KOH) test">
            <a:extLst>
              <a:ext uri="{FF2B5EF4-FFF2-40B4-BE49-F238E27FC236}">
                <a16:creationId xmlns:a16="http://schemas.microsoft.com/office/drawing/2014/main" id="{1C239801-E7F2-B69D-887E-8FDA280E541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0224" y="643467"/>
            <a:ext cx="10611552" cy="557106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144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blurry image of a blue and yellow light&#10;&#10;Description automatically generated">
            <a:extLst>
              <a:ext uri="{FF2B5EF4-FFF2-40B4-BE49-F238E27FC236}">
                <a16:creationId xmlns:a16="http://schemas.microsoft.com/office/drawing/2014/main" id="{4DBA2009-5986-FB14-93A2-FEB7BC4267C1}"/>
              </a:ext>
            </a:extLst>
          </p:cNvPr>
          <p:cNvPicPr>
            <a:picLocks noChangeAspect="1"/>
          </p:cNvPicPr>
          <p:nvPr/>
        </p:nvPicPr>
        <p:blipFill>
          <a:blip r:embed="rId3">
            <a:duotone>
              <a:schemeClr val="bg2">
                <a:shade val="45000"/>
                <a:satMod val="135000"/>
              </a:schemeClr>
              <a:prstClr val="white"/>
            </a:duotone>
          </a:blip>
          <a:srcRect t="4311" b="1142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360292-DE45-2997-8B4D-907747B8B909}"/>
              </a:ext>
            </a:extLst>
          </p:cNvPr>
          <p:cNvSpPr>
            <a:spLocks noGrp="1"/>
          </p:cNvSpPr>
          <p:nvPr>
            <p:ph type="title"/>
          </p:nvPr>
        </p:nvSpPr>
        <p:spPr>
          <a:xfrm>
            <a:off x="838200" y="133354"/>
            <a:ext cx="10515600" cy="779463"/>
          </a:xfrm>
        </p:spPr>
        <p:txBody>
          <a:bodyPr>
            <a:normAutofit/>
          </a:bodyPr>
          <a:lstStyle/>
          <a:p>
            <a:pPr algn="ctr"/>
            <a:r>
              <a:rPr lang="en-GB" sz="3600" b="1" i="0" dirty="0">
                <a:effectLst/>
              </a:rPr>
              <a:t>Diagnostic Tests &amp; Procedures</a:t>
            </a:r>
            <a:endParaRPr lang="en-GB" sz="3600" dirty="0"/>
          </a:p>
        </p:txBody>
      </p:sp>
      <p:graphicFrame>
        <p:nvGraphicFramePr>
          <p:cNvPr id="5" name="Content Placeholder 2">
            <a:extLst>
              <a:ext uri="{FF2B5EF4-FFF2-40B4-BE49-F238E27FC236}">
                <a16:creationId xmlns:a16="http://schemas.microsoft.com/office/drawing/2014/main" id="{BFCD0092-62AB-09CB-D18A-D803AABE3509}"/>
              </a:ext>
            </a:extLst>
          </p:cNvPr>
          <p:cNvGraphicFramePr>
            <a:graphicFrameLocks noGrp="1"/>
          </p:cNvGraphicFramePr>
          <p:nvPr>
            <p:ph idx="1"/>
            <p:extLst>
              <p:ext uri="{D42A27DB-BD31-4B8C-83A1-F6EECF244321}">
                <p14:modId xmlns:p14="http://schemas.microsoft.com/office/powerpoint/2010/main" val="1832487247"/>
              </p:ext>
            </p:extLst>
          </p:nvPr>
        </p:nvGraphicFramePr>
        <p:xfrm>
          <a:off x="214313" y="1123160"/>
          <a:ext cx="11977667" cy="552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406733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Kit Template, Page 1">
            <a:extLst>
              <a:ext uri="{FF2B5EF4-FFF2-40B4-BE49-F238E27FC236}">
                <a16:creationId xmlns:a16="http://schemas.microsoft.com/office/drawing/2014/main" id="{47A5B685-5046-E592-02F1-50579642BF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588" y="0"/>
            <a:ext cx="9140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0930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8" name="Rectangle 20497">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4" name="Picture 4" descr="Infestations | Plastic Surgery Key">
            <a:extLst>
              <a:ext uri="{FF2B5EF4-FFF2-40B4-BE49-F238E27FC236}">
                <a16:creationId xmlns:a16="http://schemas.microsoft.com/office/drawing/2014/main" id="{5F78E414-EC8F-125D-DD52-7060B7E73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6570"/>
          <a:stretch>
            <a:fillRect/>
          </a:stretch>
        </p:blipFill>
        <p:spPr bwMode="auto">
          <a:xfrm>
            <a:off x="20" y="10"/>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459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C73BEC-ACFE-329B-EA1E-813EBCE6E08D}"/>
              </a:ext>
            </a:extLst>
          </p:cNvPr>
          <p:cNvSpPr>
            <a:spLocks noGrp="1"/>
          </p:cNvSpPr>
          <p:nvPr>
            <p:ph idx="1"/>
          </p:nvPr>
        </p:nvSpPr>
        <p:spPr>
          <a:xfrm>
            <a:off x="804672" y="2421683"/>
            <a:ext cx="4765949" cy="3353476"/>
          </a:xfrm>
        </p:spPr>
        <p:txBody>
          <a:bodyPr anchor="t">
            <a:normAutofit lnSpcReduction="10000"/>
          </a:bodyPr>
          <a:lstStyle/>
          <a:p>
            <a:pPr marL="0" indent="0" algn="ctr">
              <a:buNone/>
            </a:pPr>
            <a:r>
              <a:rPr lang="en-GB" sz="5400" dirty="0">
                <a:solidFill>
                  <a:schemeClr val="tx2"/>
                </a:solidFill>
                <a:latin typeface="American Typewriter" panose="02090604020004020304" pitchFamily="18" charset="77"/>
              </a:rPr>
              <a:t>Questions</a:t>
            </a:r>
          </a:p>
          <a:p>
            <a:pPr marL="0" indent="0">
              <a:buNone/>
            </a:pPr>
            <a:endParaRPr lang="en-GB" sz="5400" dirty="0">
              <a:solidFill>
                <a:schemeClr val="tx2"/>
              </a:solidFill>
              <a:latin typeface="American Typewriter" panose="02090604020004020304" pitchFamily="18" charset="77"/>
            </a:endParaRPr>
          </a:p>
          <a:p>
            <a:pPr marL="0" indent="0" algn="ctr">
              <a:buNone/>
            </a:pPr>
            <a:endParaRPr lang="en-GB" sz="5400" dirty="0">
              <a:solidFill>
                <a:schemeClr val="tx2"/>
              </a:solidFill>
              <a:latin typeface="American Typewriter" panose="02090604020004020304" pitchFamily="18" charset="77"/>
            </a:endParaRPr>
          </a:p>
          <a:p>
            <a:pPr marL="0" indent="0" algn="ctr">
              <a:buNone/>
            </a:pPr>
            <a:r>
              <a:rPr lang="en-GB" sz="5400" dirty="0">
                <a:solidFill>
                  <a:schemeClr val="tx2"/>
                </a:solidFill>
                <a:latin typeface="American Typewriter" panose="02090604020004020304" pitchFamily="18" charset="77"/>
              </a:rPr>
              <a:t>Thanks</a:t>
            </a:r>
          </a:p>
        </p:txBody>
      </p:sp>
      <p:grpSp>
        <p:nvGrpSpPr>
          <p:cNvPr id="26" name="Group 25">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27" name="Freeform: Shape 26">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Questions">
            <a:extLst>
              <a:ext uri="{FF2B5EF4-FFF2-40B4-BE49-F238E27FC236}">
                <a16:creationId xmlns:a16="http://schemas.microsoft.com/office/drawing/2014/main" id="{EBBBE561-E896-0219-AAD2-0CF6AD4C44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spTree>
    <p:extLst>
      <p:ext uri="{BB962C8B-B14F-4D97-AF65-F5344CB8AC3E}">
        <p14:creationId xmlns:p14="http://schemas.microsoft.com/office/powerpoint/2010/main" val="233074609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48"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209E5A4-C070-A144-7088-A174F8DDFA3C}"/>
              </a:ext>
            </a:extLst>
          </p:cNvPr>
          <p:cNvSpPr>
            <a:spLocks noGrp="1"/>
          </p:cNvSpPr>
          <p:nvPr>
            <p:ph type="title"/>
          </p:nvPr>
        </p:nvSpPr>
        <p:spPr>
          <a:xfrm>
            <a:off x="876691" y="301843"/>
            <a:ext cx="10477109" cy="1003532"/>
          </a:xfrm>
        </p:spPr>
        <p:txBody>
          <a:bodyPr anchor="ctr">
            <a:normAutofit/>
          </a:bodyPr>
          <a:lstStyle/>
          <a:p>
            <a:pPr algn="ctr"/>
            <a:r>
              <a:rPr lang="en-GB" sz="3600" b="1" i="0" dirty="0">
                <a:solidFill>
                  <a:srgbClr val="FFFFFF"/>
                </a:solidFill>
                <a:effectLst/>
                <a:latin typeface="quote-cjk-patch"/>
              </a:rPr>
              <a:t>The Importance of History</a:t>
            </a:r>
            <a:endParaRPr lang="en-GB" sz="3600" dirty="0">
              <a:solidFill>
                <a:srgbClr val="FFFFFF"/>
              </a:solidFill>
            </a:endParaRPr>
          </a:p>
        </p:txBody>
      </p:sp>
      <p:graphicFrame>
        <p:nvGraphicFramePr>
          <p:cNvPr id="39" name="Content Placeholder 2">
            <a:extLst>
              <a:ext uri="{FF2B5EF4-FFF2-40B4-BE49-F238E27FC236}">
                <a16:creationId xmlns:a16="http://schemas.microsoft.com/office/drawing/2014/main" id="{90F43C97-5C9E-F3AB-F1EA-9FA6799B5F7D}"/>
              </a:ext>
            </a:extLst>
          </p:cNvPr>
          <p:cNvGraphicFramePr>
            <a:graphicFrameLocks noGrp="1"/>
          </p:cNvGraphicFramePr>
          <p:nvPr>
            <p:ph idx="1"/>
            <p:extLst>
              <p:ext uri="{D42A27DB-BD31-4B8C-83A1-F6EECF244321}">
                <p14:modId xmlns:p14="http://schemas.microsoft.com/office/powerpoint/2010/main" val="1965884462"/>
              </p:ext>
            </p:extLst>
          </p:nvPr>
        </p:nvGraphicFramePr>
        <p:xfrm>
          <a:off x="328614" y="1630869"/>
          <a:ext cx="11687174" cy="508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06911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F3C9539-6FB5-B85B-63A6-16D454B31BC8}"/>
              </a:ext>
            </a:extLst>
          </p:cNvPr>
          <p:cNvSpPr>
            <a:spLocks noGrp="1"/>
          </p:cNvSpPr>
          <p:nvPr>
            <p:ph type="title"/>
          </p:nvPr>
        </p:nvSpPr>
        <p:spPr>
          <a:xfrm>
            <a:off x="876691" y="301843"/>
            <a:ext cx="10477109" cy="1003532"/>
          </a:xfrm>
        </p:spPr>
        <p:txBody>
          <a:bodyPr anchor="ctr">
            <a:normAutofit/>
          </a:bodyPr>
          <a:lstStyle/>
          <a:p>
            <a:r>
              <a:rPr lang="en-GB" sz="3200" b="1">
                <a:solidFill>
                  <a:srgbClr val="FFFFFF"/>
                </a:solidFill>
              </a:rPr>
              <a:t>Dermatologic History: The "SOAP" Method</a:t>
            </a:r>
          </a:p>
        </p:txBody>
      </p:sp>
      <p:sp>
        <p:nvSpPr>
          <p:cNvPr id="3" name="Content Placeholder 2">
            <a:extLst>
              <a:ext uri="{FF2B5EF4-FFF2-40B4-BE49-F238E27FC236}">
                <a16:creationId xmlns:a16="http://schemas.microsoft.com/office/drawing/2014/main" id="{3B63AA36-D9C1-4F4A-866D-0FC9B149B6BC}"/>
              </a:ext>
            </a:extLst>
          </p:cNvPr>
          <p:cNvSpPr>
            <a:spLocks noGrp="1"/>
          </p:cNvSpPr>
          <p:nvPr>
            <p:ph idx="1"/>
          </p:nvPr>
        </p:nvSpPr>
        <p:spPr>
          <a:xfrm>
            <a:off x="271464" y="1495701"/>
            <a:ext cx="11672886" cy="5219424"/>
          </a:xfrm>
        </p:spPr>
        <p:txBody>
          <a:bodyPr>
            <a:normAutofit fontScale="92500" lnSpcReduction="20000"/>
          </a:bodyPr>
          <a:lstStyle/>
          <a:p>
            <a:pPr>
              <a:lnSpc>
                <a:spcPct val="150000"/>
              </a:lnSpc>
              <a:buFont typeface="Wingdings" pitchFamily="2" charset="2"/>
              <a:buChar char="§"/>
            </a:pPr>
            <a:r>
              <a:rPr lang="en-GB" sz="2400" b="1" dirty="0"/>
              <a:t>S - Subjective:</a:t>
            </a:r>
            <a:r>
              <a:rPr lang="en-GB" sz="2400" dirty="0"/>
              <a:t> What the patient tells you.</a:t>
            </a:r>
          </a:p>
          <a:p>
            <a:pPr lvl="1">
              <a:lnSpc>
                <a:spcPct val="150000"/>
              </a:lnSpc>
            </a:pPr>
            <a:r>
              <a:rPr lang="en-GB" dirty="0"/>
              <a:t>Chief Complaint (CC): In the patient's own words.</a:t>
            </a:r>
          </a:p>
          <a:p>
            <a:pPr lvl="1">
              <a:lnSpc>
                <a:spcPct val="150000"/>
              </a:lnSpc>
            </a:pPr>
            <a:r>
              <a:rPr lang="en-GB" dirty="0"/>
              <a:t>History of Present Illness (HPI): Use the </a:t>
            </a:r>
            <a:r>
              <a:rPr lang="en-GB" b="1" dirty="0"/>
              <a:t>"7 Cs"</a:t>
            </a:r>
            <a:r>
              <a:rPr lang="en-GB" dirty="0"/>
              <a:t> to characterize the lesion.</a:t>
            </a:r>
          </a:p>
          <a:p>
            <a:pPr lvl="1">
              <a:lnSpc>
                <a:spcPct val="150000"/>
              </a:lnSpc>
            </a:pPr>
            <a:r>
              <a:rPr lang="en-GB" dirty="0"/>
              <a:t>Past Medical History (PMH): Chronic diseases, allergies, previous skin conditions.</a:t>
            </a:r>
          </a:p>
          <a:p>
            <a:pPr lvl="1">
              <a:lnSpc>
                <a:spcPct val="150000"/>
              </a:lnSpc>
            </a:pPr>
            <a:r>
              <a:rPr lang="en-GB" dirty="0"/>
              <a:t>Social History: Occupation, hobbies, sun exposure, travel.</a:t>
            </a:r>
          </a:p>
          <a:p>
            <a:pPr lvl="1">
              <a:lnSpc>
                <a:spcPct val="150000"/>
              </a:lnSpc>
            </a:pPr>
            <a:r>
              <a:rPr lang="en-GB" dirty="0"/>
              <a:t>Family History: Genetic skin diseases, atopy, melanoma.</a:t>
            </a:r>
          </a:p>
          <a:p>
            <a:pPr>
              <a:lnSpc>
                <a:spcPct val="150000"/>
              </a:lnSpc>
              <a:buFont typeface="Wingdings" pitchFamily="2" charset="2"/>
              <a:buChar char="§"/>
            </a:pPr>
            <a:r>
              <a:rPr lang="en-GB" sz="2400" b="1" dirty="0"/>
              <a:t>O - Objective:</a:t>
            </a:r>
            <a:r>
              <a:rPr lang="en-GB" sz="2400" dirty="0"/>
              <a:t> What you observe.</a:t>
            </a:r>
          </a:p>
          <a:p>
            <a:pPr lvl="1">
              <a:lnSpc>
                <a:spcPct val="150000"/>
              </a:lnSpc>
            </a:pPr>
            <a:r>
              <a:rPr lang="en-GB" dirty="0"/>
              <a:t>Physical examination findings.</a:t>
            </a:r>
          </a:p>
          <a:p>
            <a:pPr>
              <a:lnSpc>
                <a:spcPct val="150000"/>
              </a:lnSpc>
              <a:buFont typeface="Wingdings" pitchFamily="2" charset="2"/>
              <a:buChar char="§"/>
            </a:pPr>
            <a:r>
              <a:rPr lang="en-GB" sz="2400" b="1" dirty="0"/>
              <a:t>A - Assessment:</a:t>
            </a:r>
            <a:r>
              <a:rPr lang="en-GB" sz="2400" dirty="0"/>
              <a:t> Your diagnosis (or differential diagnoses).</a:t>
            </a:r>
          </a:p>
          <a:p>
            <a:pPr>
              <a:lnSpc>
                <a:spcPct val="150000"/>
              </a:lnSpc>
              <a:buFont typeface="Wingdings" pitchFamily="2" charset="2"/>
              <a:buChar char="§"/>
            </a:pPr>
            <a:r>
              <a:rPr lang="en-GB" sz="2400" b="1" dirty="0"/>
              <a:t>P - Plan:</a:t>
            </a:r>
            <a:r>
              <a:rPr lang="en-GB" sz="2400" dirty="0"/>
              <a:t> Your treatment strategy.</a:t>
            </a:r>
          </a:p>
          <a:p>
            <a:pPr marL="0" indent="0">
              <a:lnSpc>
                <a:spcPct val="150000"/>
              </a:lnSpc>
              <a:buNone/>
            </a:pPr>
            <a:endParaRPr lang="en-GB" sz="2400" dirty="0"/>
          </a:p>
        </p:txBody>
      </p:sp>
    </p:spTree>
    <p:extLst>
      <p:ext uri="{BB962C8B-B14F-4D97-AF65-F5344CB8AC3E}">
        <p14:creationId xmlns:p14="http://schemas.microsoft.com/office/powerpoint/2010/main" val="339984545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DAF23C-8A27-158F-6B12-A495F01D2837}"/>
              </a:ext>
            </a:extLst>
          </p:cNvPr>
          <p:cNvSpPr>
            <a:spLocks noGrp="1"/>
          </p:cNvSpPr>
          <p:nvPr>
            <p:ph type="title"/>
          </p:nvPr>
        </p:nvSpPr>
        <p:spPr>
          <a:xfrm>
            <a:off x="360046" y="957447"/>
            <a:ext cx="3383280" cy="4943105"/>
          </a:xfrm>
        </p:spPr>
        <p:txBody>
          <a:bodyPr anchor="ctr">
            <a:normAutofit/>
          </a:bodyPr>
          <a:lstStyle/>
          <a:p>
            <a:r>
              <a:rPr lang="en-GB" sz="4000" b="1"/>
              <a:t>The "7 Cs" for Skin Lesions</a:t>
            </a:r>
            <a:endParaRPr lang="en-GB" sz="4000" dirty="0"/>
          </a:p>
        </p:txBody>
      </p:sp>
      <p:sp>
        <p:nvSpPr>
          <p:cNvPr id="35" name="Rectangle 3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1" name="Content Placeholder 2">
            <a:extLst>
              <a:ext uri="{FF2B5EF4-FFF2-40B4-BE49-F238E27FC236}">
                <a16:creationId xmlns:a16="http://schemas.microsoft.com/office/drawing/2014/main" id="{8861E18E-641A-DE6A-D597-ED47A8653CEE}"/>
              </a:ext>
            </a:extLst>
          </p:cNvPr>
          <p:cNvGraphicFramePr>
            <a:graphicFrameLocks noGrp="1"/>
          </p:cNvGraphicFramePr>
          <p:nvPr>
            <p:ph idx="1"/>
            <p:extLst>
              <p:ext uri="{D42A27DB-BD31-4B8C-83A1-F6EECF244321}">
                <p14:modId xmlns:p14="http://schemas.microsoft.com/office/powerpoint/2010/main" val="1604927843"/>
              </p:ext>
            </p:extLst>
          </p:nvPr>
        </p:nvGraphicFramePr>
        <p:xfrm>
          <a:off x="3743326" y="385763"/>
          <a:ext cx="8086724" cy="6160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425527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7">
            <a:extLst>
              <a:ext uri="{FF2B5EF4-FFF2-40B4-BE49-F238E27FC236}">
                <a16:creationId xmlns:a16="http://schemas.microsoft.com/office/drawing/2014/main" id="{FA3C7DEA-BCC2-4295-8850-147993296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9">
            <a:extLst>
              <a:ext uri="{FF2B5EF4-FFF2-40B4-BE49-F238E27FC236}">
                <a16:creationId xmlns:a16="http://schemas.microsoft.com/office/drawing/2014/main" id="{C289949D-B9F6-468A-86FE-2694DC5AE7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F9B5D3EF-C97D-A385-DF49-89337809EDB2}"/>
              </a:ext>
            </a:extLst>
          </p:cNvPr>
          <p:cNvSpPr>
            <a:spLocks noGrp="1"/>
          </p:cNvSpPr>
          <p:nvPr>
            <p:ph type="title"/>
          </p:nvPr>
        </p:nvSpPr>
        <p:spPr>
          <a:xfrm>
            <a:off x="1179073" y="228931"/>
            <a:ext cx="9833548" cy="1066802"/>
          </a:xfrm>
        </p:spPr>
        <p:txBody>
          <a:bodyPr anchor="b">
            <a:normAutofit/>
          </a:bodyPr>
          <a:lstStyle/>
          <a:p>
            <a:r>
              <a:rPr lang="en-GB" sz="3300" b="1" i="0" dirty="0">
                <a:solidFill>
                  <a:schemeClr val="tx2"/>
                </a:solidFill>
                <a:effectLst/>
                <a:latin typeface="quote-cjk-patch"/>
              </a:rPr>
              <a:t>The Diagnostic Algorithm</a:t>
            </a:r>
            <a:br>
              <a:rPr lang="en-GB" sz="3300" b="1" i="0" dirty="0">
                <a:solidFill>
                  <a:schemeClr val="tx2"/>
                </a:solidFill>
                <a:effectLst/>
                <a:latin typeface="quote-cjk-patch"/>
              </a:rPr>
            </a:br>
            <a:endParaRPr lang="en-GB" sz="3300" dirty="0">
              <a:solidFill>
                <a:schemeClr val="tx2"/>
              </a:solidFill>
            </a:endParaRPr>
          </a:p>
        </p:txBody>
      </p:sp>
      <p:grpSp>
        <p:nvGrpSpPr>
          <p:cNvPr id="12" name="Group 11">
            <a:extLst>
              <a:ext uri="{FF2B5EF4-FFF2-40B4-BE49-F238E27FC236}">
                <a16:creationId xmlns:a16="http://schemas.microsoft.com/office/drawing/2014/main" id="{E4DF0958-0C87-4C28-9554-2FADC788C2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DEC53B48-7B73-49D1-A6FD-9DBF5141E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DEDDC41-2C98-4AF1-A0EA-AEEC3482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2208F20-F93C-4530-8370-FC7818BAB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52F51E0-B50B-43EA-B6AC-C16BD29C3E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Content Placeholder 2">
            <a:extLst>
              <a:ext uri="{FF2B5EF4-FFF2-40B4-BE49-F238E27FC236}">
                <a16:creationId xmlns:a16="http://schemas.microsoft.com/office/drawing/2014/main" id="{6625AE1D-5D2D-0699-1AAA-598A9AA745AC}"/>
              </a:ext>
            </a:extLst>
          </p:cNvPr>
          <p:cNvSpPr>
            <a:spLocks noGrp="1"/>
          </p:cNvSpPr>
          <p:nvPr>
            <p:ph idx="1"/>
          </p:nvPr>
        </p:nvSpPr>
        <p:spPr>
          <a:xfrm>
            <a:off x="600075" y="1295733"/>
            <a:ext cx="11087100" cy="5405105"/>
          </a:xfrm>
        </p:spPr>
        <p:txBody>
          <a:bodyPr anchor="ctr">
            <a:normAutofit fontScale="85000" lnSpcReduction="10000"/>
          </a:bodyPr>
          <a:lstStyle/>
          <a:p>
            <a:pPr>
              <a:lnSpc>
                <a:spcPct val="150000"/>
              </a:lnSpc>
              <a:buFont typeface="Wingdings" pitchFamily="2" charset="2"/>
              <a:buChar char="Ø"/>
            </a:pPr>
            <a:r>
              <a:rPr lang="en-GB" b="1" i="0" dirty="0">
                <a:solidFill>
                  <a:schemeClr val="tx2"/>
                </a:solidFill>
                <a:effectLst/>
                <a:latin typeface="quote-cjk-patch"/>
              </a:rPr>
              <a:t>Step 1 &amp; 2: History and Physical Exam</a:t>
            </a:r>
            <a:endParaRPr lang="en-GB" b="0" i="0" dirty="0">
              <a:solidFill>
                <a:schemeClr val="tx2"/>
              </a:solidFill>
              <a:effectLst/>
              <a:latin typeface="quote-cjk-patch"/>
            </a:endParaRPr>
          </a:p>
          <a:p>
            <a:pPr>
              <a:lnSpc>
                <a:spcPct val="150000"/>
              </a:lnSpc>
              <a:buFont typeface="Wingdings" pitchFamily="2" charset="2"/>
              <a:buChar char="§"/>
            </a:pPr>
            <a:r>
              <a:rPr lang="en-GB" b="0" i="0" dirty="0">
                <a:solidFill>
                  <a:schemeClr val="tx2"/>
                </a:solidFill>
                <a:effectLst/>
                <a:latin typeface="quote-cjk-patch"/>
              </a:rPr>
              <a:t> The Algorithm: Steps 1 &amp; 2</a:t>
            </a:r>
          </a:p>
          <a:p>
            <a:pPr>
              <a:lnSpc>
                <a:spcPct val="150000"/>
              </a:lnSpc>
              <a:buFont typeface="Wingdings" pitchFamily="2" charset="2"/>
              <a:buChar char="ü"/>
            </a:pPr>
            <a:r>
              <a:rPr lang="en-GB" b="1" i="0" dirty="0">
                <a:solidFill>
                  <a:schemeClr val="tx2"/>
                </a:solidFill>
                <a:effectLst/>
                <a:latin typeface="quote-cjk-patch"/>
              </a:rPr>
              <a:t>Step 1: Comprehensive History Taking</a:t>
            </a:r>
            <a:endParaRPr lang="en-GB" b="0" i="0" dirty="0">
              <a:solidFill>
                <a:schemeClr val="tx2"/>
              </a:solidFill>
              <a:effectLst/>
              <a:latin typeface="quote-cjk-patch"/>
            </a:endParaRPr>
          </a:p>
          <a:p>
            <a:pPr lvl="1">
              <a:lnSpc>
                <a:spcPct val="150000"/>
              </a:lnSpc>
            </a:pPr>
            <a:r>
              <a:rPr lang="en-GB" sz="2800" b="0" i="0" dirty="0">
                <a:solidFill>
                  <a:schemeClr val="tx2"/>
                </a:solidFill>
                <a:effectLst/>
                <a:latin typeface="quote-cjk-patch"/>
              </a:rPr>
              <a:t>Elicit the chief complaint and history of present illness using the OPQRST framework.</a:t>
            </a:r>
          </a:p>
          <a:p>
            <a:pPr>
              <a:lnSpc>
                <a:spcPct val="150000"/>
              </a:lnSpc>
              <a:buFont typeface="Wingdings" pitchFamily="2" charset="2"/>
              <a:buChar char="ü"/>
            </a:pPr>
            <a:r>
              <a:rPr lang="en-GB" b="1" i="0" dirty="0">
                <a:solidFill>
                  <a:schemeClr val="tx2"/>
                </a:solidFill>
                <a:effectLst/>
                <a:latin typeface="quote-cjk-patch"/>
              </a:rPr>
              <a:t>2: Physical Examination</a:t>
            </a:r>
            <a:endParaRPr lang="en-GB" b="0" i="0" dirty="0">
              <a:solidFill>
                <a:schemeClr val="tx2"/>
              </a:solidFill>
              <a:effectLst/>
              <a:latin typeface="quote-cjk-patch"/>
            </a:endParaRPr>
          </a:p>
          <a:p>
            <a:pPr lvl="1">
              <a:lnSpc>
                <a:spcPct val="150000"/>
              </a:lnSpc>
            </a:pPr>
            <a:r>
              <a:rPr lang="en-GB" sz="2800" b="1" i="0" dirty="0">
                <a:solidFill>
                  <a:schemeClr val="tx2"/>
                </a:solidFill>
                <a:effectLst/>
                <a:latin typeface="quote-cjk-patch"/>
              </a:rPr>
              <a:t>Inspection:</a:t>
            </a:r>
            <a:r>
              <a:rPr lang="en-GB" sz="2800" b="0" i="0" dirty="0">
                <a:solidFill>
                  <a:schemeClr val="tx2"/>
                </a:solidFill>
                <a:effectLst/>
                <a:latin typeface="quote-cjk-patch"/>
              </a:rPr>
              <a:t> Adequate lighting is mandatory. Examine the entire skin surface, including scalp, nails, and mucous membranes.</a:t>
            </a:r>
          </a:p>
          <a:p>
            <a:pPr lvl="1">
              <a:lnSpc>
                <a:spcPct val="150000"/>
              </a:lnSpc>
            </a:pPr>
            <a:r>
              <a:rPr lang="en-GB" sz="2800" b="1" i="0" dirty="0">
                <a:solidFill>
                  <a:schemeClr val="tx2"/>
                </a:solidFill>
                <a:effectLst/>
                <a:latin typeface="quote-cjk-patch"/>
              </a:rPr>
              <a:t>Palpation:</a:t>
            </a:r>
            <a:r>
              <a:rPr lang="en-GB" sz="2800" b="0" i="0" dirty="0">
                <a:solidFill>
                  <a:schemeClr val="tx2"/>
                </a:solidFill>
                <a:effectLst/>
                <a:latin typeface="quote-cjk-patch"/>
              </a:rPr>
              <a:t> Assess texture, consistency, tenderness, and temperature of lesions.</a:t>
            </a:r>
          </a:p>
          <a:p>
            <a:endParaRPr lang="en-GB" sz="1800" dirty="0">
              <a:solidFill>
                <a:schemeClr val="tx2"/>
              </a:solidFill>
            </a:endParaRPr>
          </a:p>
        </p:txBody>
      </p:sp>
    </p:spTree>
    <p:extLst>
      <p:ext uri="{BB962C8B-B14F-4D97-AF65-F5344CB8AC3E}">
        <p14:creationId xmlns:p14="http://schemas.microsoft.com/office/powerpoint/2010/main" val="252242752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B47A478-777B-EEBC-857B-9BCA300E0147}"/>
              </a:ext>
            </a:extLst>
          </p:cNvPr>
          <p:cNvSpPr>
            <a:spLocks noGrp="1"/>
          </p:cNvSpPr>
          <p:nvPr>
            <p:ph type="title"/>
          </p:nvPr>
        </p:nvSpPr>
        <p:spPr>
          <a:xfrm>
            <a:off x="876691" y="301843"/>
            <a:ext cx="10477109" cy="1003532"/>
          </a:xfrm>
        </p:spPr>
        <p:txBody>
          <a:bodyPr anchor="ctr">
            <a:normAutofit/>
          </a:bodyPr>
          <a:lstStyle/>
          <a:p>
            <a:r>
              <a:rPr lang="en-GB" sz="3200">
                <a:solidFill>
                  <a:srgbClr val="FFFFFF"/>
                </a:solidFill>
              </a:rPr>
              <a:t>Physical Examination: The General Assessment</a:t>
            </a:r>
          </a:p>
        </p:txBody>
      </p:sp>
      <p:sp>
        <p:nvSpPr>
          <p:cNvPr id="3" name="Content Placeholder 2">
            <a:extLst>
              <a:ext uri="{FF2B5EF4-FFF2-40B4-BE49-F238E27FC236}">
                <a16:creationId xmlns:a16="http://schemas.microsoft.com/office/drawing/2014/main" id="{EAD51A1C-1B16-6E53-57E4-21DC708D6984}"/>
              </a:ext>
            </a:extLst>
          </p:cNvPr>
          <p:cNvSpPr>
            <a:spLocks noGrp="1"/>
          </p:cNvSpPr>
          <p:nvPr>
            <p:ph idx="1"/>
          </p:nvPr>
        </p:nvSpPr>
        <p:spPr>
          <a:xfrm>
            <a:off x="285750" y="1630869"/>
            <a:ext cx="11558588" cy="5227131"/>
          </a:xfrm>
        </p:spPr>
        <p:txBody>
          <a:bodyPr>
            <a:normAutofit fontScale="77500" lnSpcReduction="20000"/>
          </a:bodyPr>
          <a:lstStyle/>
          <a:p>
            <a:pPr>
              <a:lnSpc>
                <a:spcPct val="150000"/>
              </a:lnSpc>
              <a:buFont typeface="Wingdings" pitchFamily="2" charset="2"/>
              <a:buChar char="§"/>
            </a:pPr>
            <a:r>
              <a:rPr lang="en-GB" b="1" dirty="0"/>
              <a:t>Initial Impression:</a:t>
            </a:r>
            <a:r>
              <a:rPr lang="en-GB" dirty="0"/>
              <a:t> Is the patient well, or acutely ill?</a:t>
            </a:r>
          </a:p>
          <a:p>
            <a:pPr>
              <a:lnSpc>
                <a:spcPct val="150000"/>
              </a:lnSpc>
              <a:buFont typeface="Wingdings" pitchFamily="2" charset="2"/>
              <a:buChar char="§"/>
            </a:pPr>
            <a:r>
              <a:rPr lang="en-GB" b="1" dirty="0"/>
              <a:t>Distribution:</a:t>
            </a:r>
            <a:r>
              <a:rPr lang="en-GB" dirty="0"/>
              <a:t> Is the rash localized, generalized, symmetric, or asymmetric?</a:t>
            </a:r>
          </a:p>
          <a:p>
            <a:pPr marL="742950" lvl="1" indent="-285750">
              <a:lnSpc>
                <a:spcPct val="150000"/>
              </a:lnSpc>
              <a:buFont typeface="Arial" panose="020B0604020202020204" pitchFamily="34" charset="0"/>
              <a:buChar char="•"/>
            </a:pPr>
            <a:r>
              <a:rPr lang="en-GB" sz="2800" b="1" dirty="0"/>
              <a:t>Localized:</a:t>
            </a:r>
            <a:r>
              <a:rPr lang="en-GB" sz="2800" dirty="0"/>
              <a:t> Psoriasis on the elbows.</a:t>
            </a:r>
          </a:p>
          <a:p>
            <a:pPr marL="742950" lvl="1" indent="-285750">
              <a:lnSpc>
                <a:spcPct val="150000"/>
              </a:lnSpc>
              <a:buFont typeface="Arial" panose="020B0604020202020204" pitchFamily="34" charset="0"/>
              <a:buChar char="•"/>
            </a:pPr>
            <a:r>
              <a:rPr lang="en-GB" sz="2800" b="1" dirty="0"/>
              <a:t>Symmetric:</a:t>
            </a:r>
            <a:r>
              <a:rPr lang="en-GB" sz="2800" dirty="0"/>
              <a:t> Psoriasis or atopic dermatitis.</a:t>
            </a:r>
          </a:p>
          <a:p>
            <a:pPr marL="742950" lvl="1" indent="-285750">
              <a:lnSpc>
                <a:spcPct val="150000"/>
              </a:lnSpc>
              <a:buFont typeface="Arial" panose="020B0604020202020204" pitchFamily="34" charset="0"/>
              <a:buChar char="•"/>
            </a:pPr>
            <a:r>
              <a:rPr lang="en-GB" sz="2800" b="1" dirty="0"/>
              <a:t>Generalized:</a:t>
            </a:r>
            <a:r>
              <a:rPr lang="en-GB" sz="2800" dirty="0"/>
              <a:t> Viral exanthems.</a:t>
            </a:r>
          </a:p>
          <a:p>
            <a:pPr marL="742950" lvl="1" indent="-285750">
              <a:lnSpc>
                <a:spcPct val="150000"/>
              </a:lnSpc>
              <a:buFont typeface="Arial" panose="020B0604020202020204" pitchFamily="34" charset="0"/>
              <a:buChar char="•"/>
            </a:pPr>
            <a:r>
              <a:rPr lang="en-GB" sz="2800" b="1" dirty="0"/>
              <a:t>Flexural:</a:t>
            </a:r>
            <a:r>
              <a:rPr lang="en-GB" sz="2800" dirty="0"/>
              <a:t> Atopic dermatitis.</a:t>
            </a:r>
          </a:p>
          <a:p>
            <a:pPr marL="742950" lvl="1" indent="-285750">
              <a:lnSpc>
                <a:spcPct val="150000"/>
              </a:lnSpc>
              <a:buFont typeface="Arial" panose="020B0604020202020204" pitchFamily="34" charset="0"/>
              <a:buChar char="•"/>
            </a:pPr>
            <a:r>
              <a:rPr lang="en-GB" sz="2800" b="1" dirty="0"/>
              <a:t>Extensor:</a:t>
            </a:r>
            <a:r>
              <a:rPr lang="en-GB" sz="2800" dirty="0"/>
              <a:t> Psoriasis.</a:t>
            </a:r>
          </a:p>
          <a:p>
            <a:pPr marL="742950" lvl="1" indent="-285750">
              <a:lnSpc>
                <a:spcPct val="150000"/>
              </a:lnSpc>
              <a:buFont typeface="Arial" panose="020B0604020202020204" pitchFamily="34" charset="0"/>
              <a:buChar char="•"/>
            </a:pPr>
            <a:r>
              <a:rPr lang="en-GB" sz="2800" b="1" dirty="0"/>
              <a:t>Sun-exposed:</a:t>
            </a:r>
            <a:r>
              <a:rPr lang="en-GB" sz="2800" dirty="0"/>
              <a:t> Lupus erythematosus.</a:t>
            </a:r>
          </a:p>
          <a:p>
            <a:pPr>
              <a:lnSpc>
                <a:spcPct val="150000"/>
              </a:lnSpc>
              <a:buFont typeface="Wingdings" pitchFamily="2" charset="2"/>
              <a:buChar char="§"/>
            </a:pPr>
            <a:r>
              <a:rPr lang="en-GB" b="1" dirty="0"/>
              <a:t>Primary Lesions:</a:t>
            </a:r>
            <a:r>
              <a:rPr lang="en-GB" dirty="0"/>
              <a:t> The original, unadulterated skin lesion. The fundamental unit of dermatologic diagnosis.</a:t>
            </a:r>
          </a:p>
          <a:p>
            <a:endParaRPr lang="en-GB" sz="1900" dirty="0"/>
          </a:p>
        </p:txBody>
      </p:sp>
    </p:spTree>
    <p:extLst>
      <p:ext uri="{BB962C8B-B14F-4D97-AF65-F5344CB8AC3E}">
        <p14:creationId xmlns:p14="http://schemas.microsoft.com/office/powerpoint/2010/main" val="410736709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1D7E-2F67-0BA5-F7C5-83EB10208436}"/>
              </a:ext>
            </a:extLst>
          </p:cNvPr>
          <p:cNvSpPr>
            <a:spLocks noGrp="1"/>
          </p:cNvSpPr>
          <p:nvPr>
            <p:ph type="title"/>
          </p:nvPr>
        </p:nvSpPr>
        <p:spPr>
          <a:xfrm>
            <a:off x="209550" y="149671"/>
            <a:ext cx="3687491" cy="2056896"/>
          </a:xfrm>
        </p:spPr>
        <p:txBody>
          <a:bodyPr vert="horz" lIns="91440" tIns="45720" rIns="91440" bIns="45720" rtlCol="0" anchor="t">
            <a:normAutofit/>
          </a:bodyPr>
          <a:lstStyle/>
          <a:p>
            <a:r>
              <a:rPr lang="en-US" sz="3200" b="1" i="0" kern="1200" dirty="0">
                <a:solidFill>
                  <a:schemeClr val="tx1"/>
                </a:solidFill>
                <a:effectLst/>
                <a:latin typeface="+mj-lt"/>
                <a:ea typeface="+mj-ea"/>
                <a:cs typeface="+mj-cs"/>
              </a:rPr>
              <a:t>The Diagnostic Algorithm</a:t>
            </a:r>
            <a:endParaRPr lang="en-US" sz="3200"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091C376D-16BB-233B-3B7E-8EB5FD74E937}"/>
              </a:ext>
            </a:extLst>
          </p:cNvPr>
          <p:cNvSpPr txBox="1"/>
          <p:nvPr/>
        </p:nvSpPr>
        <p:spPr>
          <a:xfrm>
            <a:off x="3300978" y="149671"/>
            <a:ext cx="5946040" cy="618554"/>
          </a:xfrm>
          <a:prstGeom prst="rect">
            <a:avLst/>
          </a:prstGeom>
        </p:spPr>
        <p:txBody>
          <a:bodyPr vert="horz" lIns="91440" tIns="45720" rIns="91440" bIns="45720" rtlCol="0" anchor="t">
            <a:normAutofit/>
          </a:bodyPr>
          <a:lstStyle/>
          <a:p>
            <a:pPr algn="ctr">
              <a:lnSpc>
                <a:spcPct val="90000"/>
              </a:lnSpc>
              <a:spcAft>
                <a:spcPts val="600"/>
              </a:spcAft>
            </a:pPr>
            <a:r>
              <a:rPr lang="en-US" sz="2800" b="1" i="0" dirty="0">
                <a:effectLst/>
              </a:rPr>
              <a:t>Step 3: Morphologic Analysis</a:t>
            </a:r>
            <a:endParaRPr lang="en-US" sz="2800" dirty="0"/>
          </a:p>
          <a:p>
            <a:pPr indent="-228600" algn="ctr">
              <a:lnSpc>
                <a:spcPct val="90000"/>
              </a:lnSpc>
              <a:spcAft>
                <a:spcPts val="600"/>
              </a:spcAft>
              <a:buFont typeface="Arial" panose="020B0604020202020204" pitchFamily="34" charset="0"/>
              <a:buChar char="•"/>
            </a:pPr>
            <a:endParaRPr lang="en-US" sz="2000" dirty="0"/>
          </a:p>
        </p:txBody>
      </p:sp>
      <p:grpSp>
        <p:nvGrpSpPr>
          <p:cNvPr id="30" name="Group 29">
            <a:extLst>
              <a:ext uri="{FF2B5EF4-FFF2-40B4-BE49-F238E27FC236}">
                <a16:creationId xmlns:a16="http://schemas.microsoft.com/office/drawing/2014/main" id="{E4A41B9E-A0C8-F78B-E5B6-A0D02D8810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31" name="Rectangle 30">
              <a:extLst>
                <a:ext uri="{FF2B5EF4-FFF2-40B4-BE49-F238E27FC236}">
                  <a16:creationId xmlns:a16="http://schemas.microsoft.com/office/drawing/2014/main" id="{F27C9029-9BF9-D125-90D6-AB03931B0B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CF84619-412D-A0C9-3DC9-47C3A42B9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 name="Table 4">
            <a:extLst>
              <a:ext uri="{FF2B5EF4-FFF2-40B4-BE49-F238E27FC236}">
                <a16:creationId xmlns:a16="http://schemas.microsoft.com/office/drawing/2014/main" id="{07E7175D-0688-9076-4802-5A7E3FFAFC3A}"/>
              </a:ext>
            </a:extLst>
          </p:cNvPr>
          <p:cNvGraphicFramePr>
            <a:graphicFrameLocks noGrp="1"/>
          </p:cNvGraphicFramePr>
          <p:nvPr>
            <p:ph idx="1"/>
            <p:extLst>
              <p:ext uri="{D42A27DB-BD31-4B8C-83A1-F6EECF244321}">
                <p14:modId xmlns:p14="http://schemas.microsoft.com/office/powerpoint/2010/main" val="902105573"/>
              </p:ext>
            </p:extLst>
          </p:nvPr>
        </p:nvGraphicFramePr>
        <p:xfrm>
          <a:off x="100012" y="1397732"/>
          <a:ext cx="12091987" cy="5227024"/>
        </p:xfrm>
        <a:graphic>
          <a:graphicData uri="http://schemas.openxmlformats.org/drawingml/2006/table">
            <a:tbl>
              <a:tblPr firstRow="1" bandRow="1">
                <a:tableStyleId>{5C22544A-7EE6-4342-B048-85BDC9FD1C3A}</a:tableStyleId>
              </a:tblPr>
              <a:tblGrid>
                <a:gridCol w="5928202">
                  <a:extLst>
                    <a:ext uri="{9D8B030D-6E8A-4147-A177-3AD203B41FA5}">
                      <a16:colId xmlns:a16="http://schemas.microsoft.com/office/drawing/2014/main" val="1773153817"/>
                    </a:ext>
                  </a:extLst>
                </a:gridCol>
                <a:gridCol w="6163785">
                  <a:extLst>
                    <a:ext uri="{9D8B030D-6E8A-4147-A177-3AD203B41FA5}">
                      <a16:colId xmlns:a16="http://schemas.microsoft.com/office/drawing/2014/main" val="1369176894"/>
                    </a:ext>
                  </a:extLst>
                </a:gridCol>
              </a:tblGrid>
              <a:tr h="478855">
                <a:tc>
                  <a:txBody>
                    <a:bodyPr/>
                    <a:lstStyle/>
                    <a:p>
                      <a:pPr algn="ctr"/>
                      <a:r>
                        <a:rPr lang="en-GB" sz="1800" dirty="0">
                          <a:latin typeface="+mj-lt"/>
                          <a:cs typeface="Times New Roman" panose="02020603050405020304" pitchFamily="18" charset="0"/>
                        </a:rPr>
                        <a:t>Primary Lesions: The Building Blocks</a:t>
                      </a:r>
                    </a:p>
                  </a:txBody>
                  <a:tcPr marL="41541" marR="41541" marT="20771" marB="20771"/>
                </a:tc>
                <a:tc>
                  <a:txBody>
                    <a:bodyPr/>
                    <a:lstStyle/>
                    <a:p>
                      <a:pPr algn="ctr"/>
                      <a:r>
                        <a:rPr lang="en-GB" sz="1800">
                          <a:latin typeface="+mj-lt"/>
                          <a:cs typeface="Times New Roman" panose="02020603050405020304" pitchFamily="18" charset="0"/>
                        </a:rPr>
                        <a:t>Secondary Lesions: What Happens Next</a:t>
                      </a:r>
                    </a:p>
                  </a:txBody>
                  <a:tcPr marL="41541" marR="41541" marT="20771" marB="20771"/>
                </a:tc>
                <a:extLst>
                  <a:ext uri="{0D108BD9-81ED-4DB2-BD59-A6C34878D82A}">
                    <a16:rowId xmlns:a16="http://schemas.microsoft.com/office/drawing/2014/main" val="3821917554"/>
                  </a:ext>
                </a:extLst>
              </a:tr>
              <a:tr h="478855">
                <a:tc>
                  <a:txBody>
                    <a:bodyPr/>
                    <a:lstStyle/>
                    <a:p>
                      <a:r>
                        <a:rPr lang="en-GB" sz="1800" b="1" dirty="0">
                          <a:latin typeface="+mj-lt"/>
                          <a:cs typeface="Times New Roman" panose="02020603050405020304" pitchFamily="18" charset="0"/>
                        </a:rPr>
                        <a:t>Macule:</a:t>
                      </a:r>
                      <a:r>
                        <a:rPr lang="en-GB" sz="1800" dirty="0">
                          <a:latin typeface="+mj-lt"/>
                          <a:cs typeface="Times New Roman" panose="02020603050405020304" pitchFamily="18" charset="0"/>
                        </a:rPr>
                        <a:t> A flat, non-palpable spot (e.g., freckle).</a:t>
                      </a:r>
                    </a:p>
                  </a:txBody>
                  <a:tcPr marL="41541" marR="41541" marT="20771" marB="207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cs typeface="Times New Roman" panose="02020603050405020304" pitchFamily="18" charset="0"/>
                        </a:rPr>
                        <a:t>Erosion:</a:t>
                      </a:r>
                      <a:r>
                        <a:rPr lang="en-GB" sz="1800" dirty="0">
                          <a:latin typeface="+mj-lt"/>
                          <a:cs typeface="Times New Roman" panose="02020603050405020304" pitchFamily="18" charset="0"/>
                        </a:rPr>
                        <a:t> A shallow ulceration involving the epidermis only.</a:t>
                      </a:r>
                    </a:p>
                  </a:txBody>
                  <a:tcPr marL="41541" marR="41541" marT="20771" marB="20771"/>
                </a:tc>
                <a:extLst>
                  <a:ext uri="{0D108BD9-81ED-4DB2-BD59-A6C34878D82A}">
                    <a16:rowId xmlns:a16="http://schemas.microsoft.com/office/drawing/2014/main" val="883976461"/>
                  </a:ext>
                </a:extLst>
              </a:tr>
              <a:tr h="478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cs typeface="Times New Roman" panose="02020603050405020304" pitchFamily="18" charset="0"/>
                        </a:rPr>
                        <a:t>Patch:</a:t>
                      </a:r>
                      <a:r>
                        <a:rPr lang="en-GB" sz="1800" dirty="0">
                          <a:latin typeface="+mj-lt"/>
                          <a:cs typeface="Times New Roman" panose="02020603050405020304" pitchFamily="18" charset="0"/>
                        </a:rPr>
                        <a:t> A large macule (&gt;1 cm).</a:t>
                      </a:r>
                    </a:p>
                  </a:txBody>
                  <a:tcPr marL="41541" marR="41541" marT="20771" marB="207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cs typeface="Times New Roman" panose="02020603050405020304" pitchFamily="18" charset="0"/>
                        </a:rPr>
                        <a:t>Ulcer:</a:t>
                      </a:r>
                      <a:r>
                        <a:rPr lang="en-GB" sz="1800" dirty="0">
                          <a:latin typeface="+mj-lt"/>
                          <a:cs typeface="Times New Roman" panose="02020603050405020304" pitchFamily="18" charset="0"/>
                        </a:rPr>
                        <a:t> A deeper loss of tissue, extending into the dermis.</a:t>
                      </a:r>
                    </a:p>
                  </a:txBody>
                  <a:tcPr marL="41541" marR="41541" marT="20771" marB="20771"/>
                </a:tc>
                <a:extLst>
                  <a:ext uri="{0D108BD9-81ED-4DB2-BD59-A6C34878D82A}">
                    <a16:rowId xmlns:a16="http://schemas.microsoft.com/office/drawing/2014/main" val="3361720586"/>
                  </a:ext>
                </a:extLst>
              </a:tr>
              <a:tr h="478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j-lt"/>
                          <a:cs typeface="Times New Roman" panose="02020603050405020304" pitchFamily="18" charset="0"/>
                        </a:rPr>
                        <a:t>Papule:</a:t>
                      </a:r>
                      <a:r>
                        <a:rPr lang="en-GB" sz="1800">
                          <a:latin typeface="+mj-lt"/>
                          <a:cs typeface="Times New Roman" panose="02020603050405020304" pitchFamily="18" charset="0"/>
                        </a:rPr>
                        <a:t> A small, raised solid lesion (&lt;1 cm) (e.g., molluscum).</a:t>
                      </a:r>
                    </a:p>
                  </a:txBody>
                  <a:tcPr marL="41541" marR="41541" marT="20771" marB="207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cs typeface="Times New Roman" panose="02020603050405020304" pitchFamily="18" charset="0"/>
                        </a:rPr>
                        <a:t>Crust:</a:t>
                      </a:r>
                      <a:r>
                        <a:rPr lang="en-GB" sz="1800" dirty="0">
                          <a:latin typeface="+mj-lt"/>
                          <a:cs typeface="Times New Roman" panose="02020603050405020304" pitchFamily="18" charset="0"/>
                        </a:rPr>
                        <a:t> Dried serum, pus, or blood on the surface.</a:t>
                      </a:r>
                    </a:p>
                  </a:txBody>
                  <a:tcPr marL="41541" marR="41541" marT="20771" marB="20771"/>
                </a:tc>
                <a:extLst>
                  <a:ext uri="{0D108BD9-81ED-4DB2-BD59-A6C34878D82A}">
                    <a16:rowId xmlns:a16="http://schemas.microsoft.com/office/drawing/2014/main" val="2126040204"/>
                  </a:ext>
                </a:extLst>
              </a:tr>
              <a:tr h="478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j-lt"/>
                          <a:cs typeface="Times New Roman" panose="02020603050405020304" pitchFamily="18" charset="0"/>
                        </a:rPr>
                        <a:t>Nodule:</a:t>
                      </a:r>
                      <a:r>
                        <a:rPr lang="en-GB" sz="1800">
                          <a:latin typeface="+mj-lt"/>
                          <a:cs typeface="Times New Roman" panose="02020603050405020304" pitchFamily="18" charset="0"/>
                        </a:rPr>
                        <a:t> A large papule (&gt;1 cm) in the dermis (e.g., cyst).</a:t>
                      </a:r>
                    </a:p>
                  </a:txBody>
                  <a:tcPr marL="41541" marR="41541" marT="20771" marB="207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cs typeface="Times New Roman" panose="02020603050405020304" pitchFamily="18" charset="0"/>
                        </a:rPr>
                        <a:t>Scale:</a:t>
                      </a:r>
                      <a:r>
                        <a:rPr lang="en-GB" sz="1800" dirty="0">
                          <a:latin typeface="+mj-lt"/>
                          <a:cs typeface="Times New Roman" panose="02020603050405020304" pitchFamily="18" charset="0"/>
                        </a:rPr>
                        <a:t> Flaking of the outer layer of the skin (e.g., psoriasis).</a:t>
                      </a:r>
                    </a:p>
                  </a:txBody>
                  <a:tcPr marL="41541" marR="41541" marT="20771" marB="20771"/>
                </a:tc>
                <a:extLst>
                  <a:ext uri="{0D108BD9-81ED-4DB2-BD59-A6C34878D82A}">
                    <a16:rowId xmlns:a16="http://schemas.microsoft.com/office/drawing/2014/main" val="2615450759"/>
                  </a:ext>
                </a:extLst>
              </a:tr>
              <a:tr h="694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cs typeface="Times New Roman" panose="02020603050405020304" pitchFamily="18" charset="0"/>
                        </a:rPr>
                        <a:t>Plaque:</a:t>
                      </a:r>
                      <a:r>
                        <a:rPr lang="en-GB" sz="1800" dirty="0">
                          <a:latin typeface="+mj-lt"/>
                          <a:cs typeface="Times New Roman" panose="02020603050405020304" pitchFamily="18" charset="0"/>
                        </a:rPr>
                        <a:t> A flat-topped, raised lesion (&gt;1 cm) formed by coalescing papules (e.g., psoriasis).</a:t>
                      </a:r>
                    </a:p>
                  </a:txBody>
                  <a:tcPr marL="41541" marR="41541" marT="20771" marB="207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cs typeface="Times New Roman" panose="02020603050405020304" pitchFamily="18" charset="0"/>
                        </a:rPr>
                        <a:t>Fissure:</a:t>
                      </a:r>
                      <a:r>
                        <a:rPr lang="en-GB" sz="1800" dirty="0">
                          <a:latin typeface="+mj-lt"/>
                          <a:cs typeface="Times New Roman" panose="02020603050405020304" pitchFamily="18" charset="0"/>
                        </a:rPr>
                        <a:t> A linear crack in the skin (e.g., chapped lips).</a:t>
                      </a:r>
                    </a:p>
                  </a:txBody>
                  <a:tcPr marL="41541" marR="41541" marT="20771" marB="20771"/>
                </a:tc>
                <a:extLst>
                  <a:ext uri="{0D108BD9-81ED-4DB2-BD59-A6C34878D82A}">
                    <a16:rowId xmlns:a16="http://schemas.microsoft.com/office/drawing/2014/main" val="332550100"/>
                  </a:ext>
                </a:extLst>
              </a:tr>
              <a:tr h="579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j-lt"/>
                          <a:cs typeface="Times New Roman" panose="02020603050405020304" pitchFamily="18" charset="0"/>
                        </a:rPr>
                        <a:t>Vesicle:</a:t>
                      </a:r>
                      <a:r>
                        <a:rPr lang="en-GB" sz="1800">
                          <a:latin typeface="+mj-lt"/>
                          <a:cs typeface="Times New Roman" panose="02020603050405020304" pitchFamily="18" charset="0"/>
                        </a:rPr>
                        <a:t> A small, fluid-filled blister (&lt;1 cm) (e.g., herpes simplex).</a:t>
                      </a:r>
                    </a:p>
                  </a:txBody>
                  <a:tcPr marL="41541" marR="41541" marT="20771" marB="207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cs typeface="Times New Roman" panose="02020603050405020304" pitchFamily="18" charset="0"/>
                        </a:rPr>
                        <a:t>Lichenification:</a:t>
                      </a:r>
                      <a:r>
                        <a:rPr lang="en-GB" sz="1800" dirty="0">
                          <a:latin typeface="+mj-lt"/>
                          <a:cs typeface="Times New Roman" panose="02020603050405020304" pitchFamily="18" charset="0"/>
                        </a:rPr>
                        <a:t> Thickening of the skin from chronic scratching or rubbing.</a:t>
                      </a:r>
                    </a:p>
                  </a:txBody>
                  <a:tcPr marL="41541" marR="41541" marT="20771" marB="20771"/>
                </a:tc>
                <a:extLst>
                  <a:ext uri="{0D108BD9-81ED-4DB2-BD59-A6C34878D82A}">
                    <a16:rowId xmlns:a16="http://schemas.microsoft.com/office/drawing/2014/main" val="3475423133"/>
                  </a:ext>
                </a:extLst>
              </a:tr>
              <a:tr h="478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j-lt"/>
                          <a:cs typeface="Times New Roman" panose="02020603050405020304" pitchFamily="18" charset="0"/>
                        </a:rPr>
                        <a:t>Bulla:</a:t>
                      </a:r>
                      <a:r>
                        <a:rPr lang="en-GB" sz="1800">
                          <a:latin typeface="+mj-lt"/>
                          <a:cs typeface="Times New Roman" panose="02020603050405020304" pitchFamily="18" charset="0"/>
                        </a:rPr>
                        <a:t> A large blister (&gt;1 cm) (e.g., bullous pemphigoid).</a:t>
                      </a:r>
                    </a:p>
                  </a:txBody>
                  <a:tcPr marL="41541" marR="41541" marT="20771" marB="2077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j-lt"/>
                          <a:cs typeface="Times New Roman" panose="02020603050405020304" pitchFamily="18" charset="0"/>
                        </a:rPr>
                        <a:t>Atrophy:</a:t>
                      </a:r>
                      <a:r>
                        <a:rPr lang="en-GB" sz="1800" dirty="0">
                          <a:latin typeface="+mj-lt"/>
                          <a:cs typeface="Times New Roman" panose="02020603050405020304" pitchFamily="18" charset="0"/>
                        </a:rPr>
                        <a:t> Thinning of the skin (e.g., striae).</a:t>
                      </a:r>
                    </a:p>
                  </a:txBody>
                  <a:tcPr marL="41541" marR="41541" marT="20771" marB="20771"/>
                </a:tc>
                <a:extLst>
                  <a:ext uri="{0D108BD9-81ED-4DB2-BD59-A6C34878D82A}">
                    <a16:rowId xmlns:a16="http://schemas.microsoft.com/office/drawing/2014/main" val="2986736571"/>
                  </a:ext>
                </a:extLst>
              </a:tr>
              <a:tr h="4788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latin typeface="+mj-lt"/>
                          <a:cs typeface="Times New Roman" panose="02020603050405020304" pitchFamily="18" charset="0"/>
                        </a:rPr>
                        <a:t>Bulla:</a:t>
                      </a:r>
                      <a:r>
                        <a:rPr lang="en-GB" sz="1800">
                          <a:latin typeface="+mj-lt"/>
                          <a:cs typeface="Times New Roman" panose="02020603050405020304" pitchFamily="18" charset="0"/>
                        </a:rPr>
                        <a:t> A large blister (&gt;1 cm) (e.g., bullous pemphigoid).</a:t>
                      </a:r>
                    </a:p>
                  </a:txBody>
                  <a:tcPr marL="41541" marR="41541" marT="20771" marB="20771"/>
                </a:tc>
                <a:tc>
                  <a:txBody>
                    <a:bodyPr/>
                    <a:lstStyle/>
                    <a:p>
                      <a:r>
                        <a:rPr lang="en-GB" sz="1800" b="1" dirty="0">
                          <a:latin typeface="+mj-lt"/>
                          <a:cs typeface="Times New Roman" panose="02020603050405020304" pitchFamily="18" charset="0"/>
                        </a:rPr>
                        <a:t>Scar:</a:t>
                      </a:r>
                      <a:r>
                        <a:rPr lang="en-GB" sz="1800" dirty="0">
                          <a:latin typeface="+mj-lt"/>
                          <a:cs typeface="Times New Roman" panose="02020603050405020304" pitchFamily="18" charset="0"/>
                        </a:rPr>
                        <a:t> Fibrous tissue that replaces normal skin after injury.</a:t>
                      </a:r>
                    </a:p>
                  </a:txBody>
                  <a:tcPr marL="41541" marR="41541" marT="20771" marB="20771"/>
                </a:tc>
                <a:extLst>
                  <a:ext uri="{0D108BD9-81ED-4DB2-BD59-A6C34878D82A}">
                    <a16:rowId xmlns:a16="http://schemas.microsoft.com/office/drawing/2014/main" val="2954817893"/>
                  </a:ext>
                </a:extLst>
              </a:tr>
              <a:tr h="579159">
                <a:tc>
                  <a:txBody>
                    <a:bodyPr/>
                    <a:lstStyle/>
                    <a:p>
                      <a:r>
                        <a:rPr lang="en-GB" sz="1800" b="1" dirty="0">
                          <a:latin typeface="+mj-lt"/>
                        </a:rPr>
                        <a:t>Wheal:</a:t>
                      </a:r>
                      <a:r>
                        <a:rPr lang="en-GB" sz="1800" dirty="0">
                          <a:latin typeface="+mj-lt"/>
                        </a:rPr>
                        <a:t> A transient, raised lesion from oedema in the dermis (e.g., urticaria).</a:t>
                      </a:r>
                    </a:p>
                  </a:txBody>
                  <a:tcPr marL="41541" marR="41541" marT="20771" marB="20771"/>
                </a:tc>
                <a:tc>
                  <a:txBody>
                    <a:bodyPr/>
                    <a:lstStyle/>
                    <a:p>
                      <a:endParaRPr lang="en-GB" sz="1800" dirty="0">
                        <a:latin typeface="+mj-lt"/>
                      </a:endParaRPr>
                    </a:p>
                  </a:txBody>
                  <a:tcPr marL="41541" marR="41541" marT="20771" marB="20771"/>
                </a:tc>
                <a:extLst>
                  <a:ext uri="{0D108BD9-81ED-4DB2-BD59-A6C34878D82A}">
                    <a16:rowId xmlns:a16="http://schemas.microsoft.com/office/drawing/2014/main" val="2158736285"/>
                  </a:ext>
                </a:extLst>
              </a:tr>
            </a:tbl>
          </a:graphicData>
        </a:graphic>
      </p:graphicFrame>
      <p:sp>
        <p:nvSpPr>
          <p:cNvPr id="6" name="TextBox 5">
            <a:extLst>
              <a:ext uri="{FF2B5EF4-FFF2-40B4-BE49-F238E27FC236}">
                <a16:creationId xmlns:a16="http://schemas.microsoft.com/office/drawing/2014/main" id="{60F3CF60-D566-0763-B4AE-5D3DFFE98B5C}"/>
              </a:ext>
            </a:extLst>
          </p:cNvPr>
          <p:cNvSpPr txBox="1"/>
          <p:nvPr/>
        </p:nvSpPr>
        <p:spPr>
          <a:xfrm>
            <a:off x="4088011" y="946216"/>
            <a:ext cx="4371975" cy="677108"/>
          </a:xfrm>
          <a:prstGeom prst="rect">
            <a:avLst/>
          </a:prstGeom>
          <a:noFill/>
        </p:spPr>
        <p:txBody>
          <a:bodyPr wrap="square" rtlCol="0">
            <a:spAutoFit/>
          </a:bodyPr>
          <a:lstStyle/>
          <a:p>
            <a:pPr algn="ctr"/>
            <a:r>
              <a:rPr lang="en-GB" sz="2000" b="0" i="0" dirty="0">
                <a:solidFill>
                  <a:srgbClr val="0F1115"/>
                </a:solidFill>
                <a:effectLst/>
                <a:latin typeface="+mj-lt"/>
              </a:rPr>
              <a:t>Speaking the Language of Lesions</a:t>
            </a:r>
            <a:endParaRPr lang="en-GB" sz="2000" dirty="0">
              <a:latin typeface="+mj-lt"/>
            </a:endParaRPr>
          </a:p>
          <a:p>
            <a:endParaRPr lang="en-GB" dirty="0"/>
          </a:p>
        </p:txBody>
      </p:sp>
    </p:spTree>
    <p:extLst>
      <p:ext uri="{BB962C8B-B14F-4D97-AF65-F5344CB8AC3E}">
        <p14:creationId xmlns:p14="http://schemas.microsoft.com/office/powerpoint/2010/main" val="409906718"/>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5387</TotalTime>
  <Words>2179</Words>
  <Application>Microsoft Macintosh PowerPoint</Application>
  <PresentationFormat>Widescreen</PresentationFormat>
  <Paragraphs>199</Paragraphs>
  <Slides>35</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American Typewriter</vt:lpstr>
      <vt:lpstr>Arial</vt:lpstr>
      <vt:lpstr>averta</vt:lpstr>
      <vt:lpstr>Calibri</vt:lpstr>
      <vt:lpstr>Calibri Light</vt:lpstr>
      <vt:lpstr>quote-cjk-patch</vt:lpstr>
      <vt:lpstr>Times New Roman</vt:lpstr>
      <vt:lpstr>Wingdings</vt:lpstr>
      <vt:lpstr>Office Theme</vt:lpstr>
      <vt:lpstr>Dermatologic diagnostic tests &amp; Procedures </vt:lpstr>
      <vt:lpstr>Table Of Contents</vt:lpstr>
      <vt:lpstr>PowerPoint Presentation</vt:lpstr>
      <vt:lpstr>The Importance of History</vt:lpstr>
      <vt:lpstr>Dermatologic History: The "SOAP" Method</vt:lpstr>
      <vt:lpstr>The "7 Cs" for Skin Lesions</vt:lpstr>
      <vt:lpstr>The Diagnostic Algorithm </vt:lpstr>
      <vt:lpstr>Physical Examination: The General Assessment</vt:lpstr>
      <vt:lpstr>The Diagnostic Algorithm</vt:lpstr>
      <vt:lpstr>PowerPoint Presentation</vt:lpstr>
      <vt:lpstr>PowerPoint Presentation</vt:lpstr>
      <vt:lpstr>PowerPoint Presentation</vt:lpstr>
      <vt:lpstr>PowerPoint Presentation</vt:lpstr>
      <vt:lpstr>Step 3 (Cont.): Configuration and Distribution</vt:lpstr>
      <vt:lpstr>PowerPoint Presentation</vt:lpstr>
      <vt:lpstr>Step 3 (Cont.): Configuration and Distribution</vt:lpstr>
      <vt:lpstr>PowerPoint Presentation</vt:lpstr>
      <vt:lpstr>PowerPoint Presentation</vt:lpstr>
      <vt:lpstr>Step 4 &amp; 5: Differential Diagnosis and Testing</vt:lpstr>
      <vt:lpstr>Diagnostic Tests &amp; Procedures</vt:lpstr>
      <vt:lpstr>PowerPoint Presentation</vt:lpstr>
      <vt:lpstr>PowerPoint Presentation</vt:lpstr>
      <vt:lpstr>Diagnostic Tests &amp; Procedures</vt:lpstr>
      <vt:lpstr>Wood’s Lamp</vt:lpstr>
      <vt:lpstr>PowerPoint Presentation</vt:lpstr>
      <vt:lpstr>PowerPoint Presentation</vt:lpstr>
      <vt:lpstr>PowerPoint Presentation</vt:lpstr>
      <vt:lpstr>Diagnostic Tests &amp; Procedures</vt:lpstr>
      <vt:lpstr>PowerPoint Presentation</vt:lpstr>
      <vt:lpstr>Diagnostic Tests &amp; Procedures</vt:lpstr>
      <vt:lpstr>PowerPoint Presentation</vt:lpstr>
      <vt:lpstr>Diagnostic Tests &amp; Procedures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Dermatologic diagnostic tests &amp; Procedures </dc:title>
  <dc:creator>soran74m@yahoo.co.uk</dc:creator>
  <cp:lastModifiedBy>k392</cp:lastModifiedBy>
  <cp:revision>4</cp:revision>
  <dcterms:created xsi:type="dcterms:W3CDTF">2025-09-08T22:23:21Z</dcterms:created>
  <dcterms:modified xsi:type="dcterms:W3CDTF">2025-09-13T00:54:59Z</dcterms:modified>
</cp:coreProperties>
</file>