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58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9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4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0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68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2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4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4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9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826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AFF1275-2BC2-48C6-8F77-AECCD8210139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F73DBC6-FA73-447C-B0E9-A718E234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4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Voice Recording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341091"/>
            <a:ext cx="9070848" cy="9421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Dubbing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Lavin </a:t>
            </a:r>
            <a:r>
              <a:rPr lang="en-US" dirty="0" err="1" smtClean="0"/>
              <a:t>Yousif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711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Voice Recording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Preparation</a:t>
            </a:r>
            <a:r>
              <a:rPr lang="en-US" dirty="0"/>
              <a:t>:</a:t>
            </a:r>
          </a:p>
          <a:p>
            <a:pPr>
              <a:lnSpc>
                <a:spcPct val="150000"/>
              </a:lnSpc>
            </a:pPr>
            <a:r>
              <a:rPr lang="en-US" dirty="0"/>
              <a:t>Script Preparation: Obtain the script for the dialogue you'll be dubbing. Familiarize yourself with the lines, the character's emotions, and the context of the scene.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Understanding the Character</a:t>
            </a:r>
            <a:r>
              <a:rPr lang="en-US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Analyze the character's personality, traits, and motivations to inform your performance. Consider how the character would speak and emote in various situations.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17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11927"/>
            <a:ext cx="10058400" cy="43724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Recording </a:t>
            </a:r>
            <a:r>
              <a:rPr lang="en-US" b="1" dirty="0"/>
              <a:t>Space</a:t>
            </a:r>
            <a:r>
              <a:rPr lang="en-US" b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Choose a quiet, acoustically treated room with minimal background noise to record in. This helps ensure clean audio recordings without distractions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Microphone Selection: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Use </a:t>
            </a:r>
            <a:r>
              <a:rPr lang="en-US" dirty="0"/>
              <a:t>a </a:t>
            </a:r>
            <a:r>
              <a:rPr lang="en-US" dirty="0" smtClean="0"/>
              <a:t>high-quality microphone </a:t>
            </a:r>
            <a:r>
              <a:rPr lang="en-US" dirty="0"/>
              <a:t>suitable for voice recording. A condenser </a:t>
            </a:r>
            <a:r>
              <a:rPr lang="en-US" dirty="0" smtClean="0"/>
              <a:t>microphone is </a:t>
            </a:r>
            <a:r>
              <a:rPr lang="en-US" dirty="0"/>
              <a:t>commonly used for dubbing due to its sensitivity and clarity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Headphones: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Wear </a:t>
            </a:r>
            <a:r>
              <a:rPr lang="en-US" dirty="0"/>
              <a:t>headphones to monitor your performance and ensure accurate timing and synchronization with the original dialogue.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43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Recording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Syncing </a:t>
            </a:r>
            <a:r>
              <a:rPr lang="en-US" b="1" dirty="0"/>
              <a:t>with the Video</a:t>
            </a:r>
            <a:r>
              <a:rPr lang="en-US" b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Set up the video playback device (e.g., computer, tablet) with the scene you're dubbing. Ensure that you can easily see and hear the original dialogue for reference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Recording Software</a:t>
            </a:r>
            <a:r>
              <a:rPr lang="en-US" b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Use audio recording software on your computer or a standalone digital recorder to capture your voice performance.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Positioning: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Position </a:t>
            </a:r>
            <a:r>
              <a:rPr lang="en-US" dirty="0"/>
              <a:t>yourself comfortably in front of the microphone at an appropriate distance (usually 6-12 inches) to maintain consistent audio levels and clarity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51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41633"/>
            <a:ext cx="10058400" cy="449340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Performance</a:t>
            </a:r>
            <a:r>
              <a:rPr lang="en-US" dirty="0"/>
              <a:t>: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Start </a:t>
            </a:r>
            <a:r>
              <a:rPr lang="en-US" dirty="0"/>
              <a:t>the video playback and listen to the original dialogue. As the character speaks, deliver your lines with appropriate timing, emotion, and intensity to match the original performance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Multiple </a:t>
            </a:r>
            <a:r>
              <a:rPr lang="en-US" b="1" dirty="0"/>
              <a:t>Takes: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Record </a:t>
            </a:r>
            <a:r>
              <a:rPr lang="en-US" dirty="0"/>
              <a:t>multiple takes of each line or scene to capture different interpretations and nuances. This allows you to choose the best take during the editing process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Watch for Lip Sync</a:t>
            </a:r>
            <a:r>
              <a:rPr lang="en-US" b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Pay attention to lip movements and timing in the video to ensure that your dubbed dialogue matches the lip movements of the original character as closely as possible.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52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Editing and Post-Production: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Editing </a:t>
            </a:r>
            <a:r>
              <a:rPr lang="en-US" b="1" dirty="0"/>
              <a:t>Software: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Use </a:t>
            </a:r>
            <a:r>
              <a:rPr lang="en-US" dirty="0"/>
              <a:t>audio editing software to trim, clean, and enhance the recorded voice tracks. Remove any unwanted noise, adjust volume levels, and apply effects if necessary.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Synchronization</a:t>
            </a:r>
            <a:r>
              <a:rPr lang="en-US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Align the dubbed dialogue with the video by adjusting timing and pacing as needed. Ensure that the lip movements match the dubbed dialogue for a natural and seamless result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898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68</TotalTime>
  <Words>409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Garamond</vt:lpstr>
      <vt:lpstr>Savon</vt:lpstr>
      <vt:lpstr>Voice Recording</vt:lpstr>
      <vt:lpstr>Voice Recording</vt:lpstr>
      <vt:lpstr>PowerPoint Presentation</vt:lpstr>
      <vt:lpstr>Recording Process</vt:lpstr>
      <vt:lpstr>PowerPoint Presentation</vt:lpstr>
      <vt:lpstr>4. Editing and Post-Production: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Hcc</dc:creator>
  <cp:lastModifiedBy>Hcc</cp:lastModifiedBy>
  <cp:revision>19</cp:revision>
  <dcterms:created xsi:type="dcterms:W3CDTF">2024-01-26T21:09:50Z</dcterms:created>
  <dcterms:modified xsi:type="dcterms:W3CDTF">2024-02-03T06:28:06Z</dcterms:modified>
</cp:coreProperties>
</file>