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43" y="5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BF4D7-CABB-4857-B2A3-B0E1D8F329F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359F28F1-7C6E-40BD-9C29-DBAEC4C87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893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BF4D7-CABB-4857-B2A3-B0E1D8F329F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28F1-7C6E-40BD-9C29-DBAEC4C87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492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BF4D7-CABB-4857-B2A3-B0E1D8F329F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28F1-7C6E-40BD-9C29-DBAEC4C87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09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BF4D7-CABB-4857-B2A3-B0E1D8F329F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28F1-7C6E-40BD-9C29-DBAEC4C87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566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4EBF4D7-CABB-4857-B2A3-B0E1D8F329F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359F28F1-7C6E-40BD-9C29-DBAEC4C87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25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BF4D7-CABB-4857-B2A3-B0E1D8F329F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28F1-7C6E-40BD-9C29-DBAEC4C87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669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BF4D7-CABB-4857-B2A3-B0E1D8F329F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28F1-7C6E-40BD-9C29-DBAEC4C87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82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BF4D7-CABB-4857-B2A3-B0E1D8F329F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28F1-7C6E-40BD-9C29-DBAEC4C87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19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BF4D7-CABB-4857-B2A3-B0E1D8F329F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28F1-7C6E-40BD-9C29-DBAEC4C87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12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BF4D7-CABB-4857-B2A3-B0E1D8F329F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28F1-7C6E-40BD-9C29-DBAEC4C87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663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BF4D7-CABB-4857-B2A3-B0E1D8F329F4}" type="datetimeFigureOut">
              <a:rPr lang="en-US" smtClean="0"/>
              <a:t>2/1/2025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28F1-7C6E-40BD-9C29-DBAEC4C87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8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34EBF4D7-CABB-4857-B2A3-B0E1D8F329F4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359F28F1-7C6E-40BD-9C29-DBAEC4C87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937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vaa.org/standard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6000" b="1" dirty="0"/>
              <a:t>Voice Acting in </a:t>
            </a:r>
            <a:r>
              <a:rPr lang="en-US" sz="6000" b="1" dirty="0" smtClean="0"/>
              <a:t>Dubbing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9632" y="4748884"/>
            <a:ext cx="7891272" cy="1069848"/>
          </a:xfrm>
        </p:spPr>
        <p:txBody>
          <a:bodyPr/>
          <a:lstStyle/>
          <a:p>
            <a:pPr algn="ctr"/>
            <a:r>
              <a:rPr lang="en-US" dirty="0" smtClean="0"/>
              <a:t>Lavin </a:t>
            </a:r>
            <a:r>
              <a:rPr lang="en-US" dirty="0" err="1" smtClean="0"/>
              <a:t>Yousif</a:t>
            </a:r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Third Stage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2957" y="211774"/>
            <a:ext cx="1220449" cy="1220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8467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9. Professional Development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Build your career systematically:</a:t>
            </a:r>
          </a:p>
          <a:p>
            <a:pPr>
              <a:lnSpc>
                <a:spcPct val="150000"/>
              </a:lnSpc>
            </a:pPr>
            <a:r>
              <a:rPr lang="en-US" dirty="0"/>
              <a:t>Start with background voices and small roles. Record a professional demo focusing on 3-4 different character types.</a:t>
            </a:r>
          </a:p>
          <a:p>
            <a:pPr>
              <a:lnSpc>
                <a:spcPct val="150000"/>
              </a:lnSpc>
            </a:pPr>
            <a:r>
              <a:rPr lang="en-US" dirty="0"/>
              <a:t>Network with other voice actors and attend industry workshops.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573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Practical Tips</a:t>
            </a:r>
            <a:br>
              <a:rPr lang="en-US" b="1" dirty="0"/>
            </a:br>
            <a:endParaRPr lang="en-U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069848" y="1831223"/>
            <a:ext cx="9363306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Record yourself daily and analyze your performance </a:t>
            </a: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Practice matching random dialogue from TV shows </a:t>
            </a: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Learn basic breathing exercises </a:t>
            </a: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Study different accents and dialects </a:t>
            </a: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Build a reference library of character voices </a:t>
            </a:r>
          </a:p>
        </p:txBody>
      </p:sp>
    </p:spTree>
    <p:extLst>
      <p:ext uri="{BB962C8B-B14F-4D97-AF65-F5344CB8AC3E}">
        <p14:creationId xmlns:p14="http://schemas.microsoft.com/office/powerpoint/2010/main" val="23794991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793" y="1738859"/>
            <a:ext cx="11347555" cy="443334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Anderson, K. (2023). Character voices: Creation and maintenance in modern dubbing. Cambridge University Press.</a:t>
            </a:r>
          </a:p>
          <a:p>
            <a:r>
              <a:rPr lang="en-US" dirty="0"/>
              <a:t>Cheng, L., &amp; Davis, R. (2024). Voice acting in the digital age: Techniques and technologies. Journal of Voice Performance, 15(2), 45-62.</a:t>
            </a:r>
          </a:p>
          <a:p>
            <a:r>
              <a:rPr lang="en-US" dirty="0"/>
              <a:t>Garcia, M., &amp; Lee, H. (2024). Cultural adaptation in dubbing: A global perspective. International Journal of Translation, 28(4), 112-128.</a:t>
            </a:r>
          </a:p>
          <a:p>
            <a:r>
              <a:rPr lang="en-US" dirty="0"/>
              <a:t>Howard, S. (2023). The voice actor's guide to studio recording (3rd ed.). Oxford University Press.</a:t>
            </a:r>
          </a:p>
          <a:p>
            <a:r>
              <a:rPr lang="en-US" dirty="0"/>
              <a:t>International Voice Acting Association. (2024). Standards and practices in professional dubbing. </a:t>
            </a:r>
            <a:r>
              <a:rPr lang="en-US" dirty="0">
                <a:hlinkClick r:id="rId2"/>
              </a:rPr>
              <a:t>https://www.ivaa.org/standards</a:t>
            </a:r>
            <a:endParaRPr lang="en-US" dirty="0"/>
          </a:p>
          <a:p>
            <a:r>
              <a:rPr lang="en-US" dirty="0"/>
              <a:t>Johnson, P., &amp; Williams, M. (2023). Voice performance techniques for animation dubbing. Voice Acting Quarterly, 12(3), 78-95.</a:t>
            </a:r>
          </a:p>
          <a:p>
            <a:r>
              <a:rPr lang="en-US" dirty="0"/>
              <a:t>Martinez, R. (2024). Professional voice-over: Techniques and practices in modern dubbing. Routledge.</a:t>
            </a:r>
          </a:p>
          <a:p>
            <a:r>
              <a:rPr lang="en-US" dirty="0"/>
              <a:t>Patel, S. (2024). Digital tools in modern dubbing studios. Technical Voice Review, 18(1), 23-40.</a:t>
            </a:r>
          </a:p>
          <a:p>
            <a:r>
              <a:rPr lang="en-US" dirty="0"/>
              <a:t>Rodriguez, A., &amp; Thompson, M. (2023). Voice acting across cultures: A comparative study. Journal of Cultural Translation, 9(2), 156-173.</a:t>
            </a:r>
          </a:p>
          <a:p>
            <a:r>
              <a:rPr lang="en-US" dirty="0"/>
              <a:t>Smith, J. (2024). Voice actor health and sustainability. Performance Health Studies, 20(4), 89-104.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685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1. Basic Requirements for Dubbing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The foundation of dubbing requires three core skills. First, strong vocal control and flexibility. Second, excellent timing and synchronization abilities. Third, keen observation and analytical skills.</a:t>
            </a:r>
          </a:p>
          <a:p>
            <a:pPr>
              <a:lnSpc>
                <a:spcPct val="150000"/>
              </a:lnSpc>
            </a:pPr>
            <a:r>
              <a:rPr lang="en-US" dirty="0"/>
              <a:t>Voice actors must be able to match pre-existing lip movements while maintaining natural speech patterns. This requires practice and detailed attention to visual cues.</a:t>
            </a:r>
          </a:p>
        </p:txBody>
      </p:sp>
    </p:spTree>
    <p:extLst>
      <p:ext uri="{BB962C8B-B14F-4D97-AF65-F5344CB8AC3E}">
        <p14:creationId xmlns:p14="http://schemas.microsoft.com/office/powerpoint/2010/main" val="3834713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2. Starting Your Preparation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Before entering the studio, complete these essential steps:</a:t>
            </a:r>
          </a:p>
          <a:p>
            <a:pPr>
              <a:lnSpc>
                <a:spcPct val="150000"/>
              </a:lnSpc>
            </a:pPr>
            <a:r>
              <a:rPr lang="en-US" dirty="0"/>
              <a:t>Watch the original content at least three times. First for story, then for character, and finally for technical details.</a:t>
            </a:r>
          </a:p>
          <a:p>
            <a:pPr>
              <a:lnSpc>
                <a:spcPct val="150000"/>
              </a:lnSpc>
            </a:pPr>
            <a:r>
              <a:rPr lang="en-US" dirty="0"/>
              <a:t>Study your character's speaking patterns and emotional range. Make notes about key scenes and emotional transitions.</a:t>
            </a:r>
          </a:p>
          <a:p>
            <a:pPr>
              <a:lnSpc>
                <a:spcPct val="150000"/>
              </a:lnSpc>
            </a:pPr>
            <a:r>
              <a:rPr lang="en-US" dirty="0"/>
              <a:t>Practice the basic mouth movements and timing before attempting the full performance.</a:t>
            </a:r>
          </a:p>
        </p:txBody>
      </p:sp>
    </p:spTree>
    <p:extLst>
      <p:ext uri="{BB962C8B-B14F-4D97-AF65-F5344CB8AC3E}">
        <p14:creationId xmlns:p14="http://schemas.microsoft.com/office/powerpoint/2010/main" val="2890984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3. Technical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Recording studios have specific requirements for dubbing work. The standard distance from the microphone is typically 6-8 inches. This may vary based on the scene's intensity.</a:t>
            </a:r>
          </a:p>
          <a:p>
            <a:pPr>
              <a:lnSpc>
                <a:spcPct val="150000"/>
              </a:lnSpc>
            </a:pPr>
            <a:r>
              <a:rPr lang="en-US" dirty="0"/>
              <a:t>Learn to read lip patterns quickly. Most dialogue falls into 8 basic mouth positions. Understanding these helps with synchronization.</a:t>
            </a:r>
          </a:p>
          <a:p>
            <a:pPr>
              <a:lnSpc>
                <a:spcPct val="150000"/>
              </a:lnSpc>
            </a:pPr>
            <a:r>
              <a:rPr lang="en-US" dirty="0"/>
              <a:t>Always maintain proper posture while recording. This ensures consistent vocal quality throughout long sessions.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105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4. Character Development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Create a brief character profile covering these points:</a:t>
            </a:r>
          </a:p>
          <a:p>
            <a:pPr>
              <a:lnSpc>
                <a:spcPct val="150000"/>
              </a:lnSpc>
            </a:pPr>
            <a:r>
              <a:rPr lang="en-US" dirty="0"/>
              <a:t>Age and physical characteristics that affect voice. Cultural background and speaking style. Relationship with other characters.</a:t>
            </a:r>
          </a:p>
          <a:p>
            <a:pPr>
              <a:lnSpc>
                <a:spcPct val="150000"/>
              </a:lnSpc>
            </a:pPr>
            <a:r>
              <a:rPr lang="en-US" dirty="0"/>
              <a:t>Keep your character voice consistent. Record a short sample of your character's neutral speaking voice for reference.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852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5. Performance Techniques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Match the energy level of the original performance. This is often more important than exact word synchronization.</a:t>
            </a:r>
          </a:p>
          <a:p>
            <a:pPr>
              <a:lnSpc>
                <a:spcPct val="150000"/>
              </a:lnSpc>
            </a:pPr>
            <a:r>
              <a:rPr lang="en-US" dirty="0"/>
              <a:t>Break down emotional scenes into three parts: build-up, peak, and resolution. This helps maintain control during intense moments.</a:t>
            </a:r>
          </a:p>
          <a:p>
            <a:pPr>
              <a:lnSpc>
                <a:spcPct val="150000"/>
              </a:lnSpc>
            </a:pPr>
            <a:r>
              <a:rPr lang="en-US" dirty="0"/>
              <a:t>Use mirror practice for difficult sequences. This helps coordinate your delivery with facial movements.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031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6. Studio Protocol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Follow these key studio practices:</a:t>
            </a:r>
          </a:p>
          <a:p>
            <a:pPr>
              <a:lnSpc>
                <a:spcPct val="150000"/>
              </a:lnSpc>
            </a:pPr>
            <a:r>
              <a:rPr lang="en-US" dirty="0"/>
              <a:t>Mark your script with clear symbols for breaths, emotions, and sync points.</a:t>
            </a:r>
          </a:p>
          <a:p>
            <a:pPr>
              <a:lnSpc>
                <a:spcPct val="150000"/>
              </a:lnSpc>
            </a:pPr>
            <a:r>
              <a:rPr lang="en-US" dirty="0"/>
              <a:t>Listen carefully to director feedback. Make only one major change at a time.</a:t>
            </a:r>
          </a:p>
          <a:p>
            <a:pPr>
              <a:lnSpc>
                <a:spcPct val="150000"/>
              </a:lnSpc>
            </a:pPr>
            <a:r>
              <a:rPr lang="en-US" dirty="0"/>
              <a:t>Stay hydrated. Keep water at room temperature for optimal vocal performance.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926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7. Common Challenges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069847" y="2608757"/>
            <a:ext cx="9258375" cy="3076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Rushing through lines to match lip flaps 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Straining the voice during emotional scenes 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Losing character consistency during long sessions 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Overthinking technical aspects at the expense of performance </a:t>
            </a:r>
          </a:p>
        </p:txBody>
      </p:sp>
    </p:spTree>
    <p:extLst>
      <p:ext uri="{BB962C8B-B14F-4D97-AF65-F5344CB8AC3E}">
        <p14:creationId xmlns:p14="http://schemas.microsoft.com/office/powerpoint/2010/main" val="1883278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8. Voice Protection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Implement these basic voice care rules:</a:t>
            </a:r>
          </a:p>
          <a:p>
            <a:pPr>
              <a:lnSpc>
                <a:spcPct val="150000"/>
              </a:lnSpc>
            </a:pPr>
            <a:r>
              <a:rPr lang="en-US" dirty="0"/>
              <a:t>Warm up for 10-15 minutes before sessions. Take 5-minute breaks every hour.</a:t>
            </a:r>
          </a:p>
          <a:p>
            <a:pPr>
              <a:lnSpc>
                <a:spcPct val="150000"/>
              </a:lnSpc>
            </a:pPr>
            <a:r>
              <a:rPr lang="en-US" dirty="0"/>
              <a:t>Avoid cold drinks during recording. Stay away from dairy products before sessions.</a:t>
            </a:r>
          </a:p>
          <a:p>
            <a:pPr>
              <a:lnSpc>
                <a:spcPct val="150000"/>
              </a:lnSpc>
            </a:pPr>
            <a:r>
              <a:rPr lang="en-US" dirty="0"/>
              <a:t>Learn to recognize early signs of vocal strain.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4188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10</TotalTime>
  <Words>771</Words>
  <Application>Microsoft Office PowerPoint</Application>
  <PresentationFormat>Widescreen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Rockwell</vt:lpstr>
      <vt:lpstr>Rockwell Condensed</vt:lpstr>
      <vt:lpstr>Wingdings</vt:lpstr>
      <vt:lpstr>Wood Type</vt:lpstr>
      <vt:lpstr>Voice Acting in Dubbing</vt:lpstr>
      <vt:lpstr>1. Basic Requirements for Dubbing</vt:lpstr>
      <vt:lpstr>2. Starting Your Preparation </vt:lpstr>
      <vt:lpstr>3. Technical Skills</vt:lpstr>
      <vt:lpstr>4. Character Development </vt:lpstr>
      <vt:lpstr>5. Performance Techniques </vt:lpstr>
      <vt:lpstr>6. Studio Protocol </vt:lpstr>
      <vt:lpstr>7. Common Challenges</vt:lpstr>
      <vt:lpstr>8. Voice Protection </vt:lpstr>
      <vt:lpstr>9. Professional Development </vt:lpstr>
      <vt:lpstr>Practical Tips </vt:lpstr>
      <vt:lpstr>References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Voice Acting in Dubbing</dc:title>
  <dc:creator>Hcc</dc:creator>
  <cp:lastModifiedBy>Hcc</cp:lastModifiedBy>
  <cp:revision>16</cp:revision>
  <dcterms:created xsi:type="dcterms:W3CDTF">2025-01-31T22:28:57Z</dcterms:created>
  <dcterms:modified xsi:type="dcterms:W3CDTF">2025-01-31T22:39:42Z</dcterms:modified>
</cp:coreProperties>
</file>