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0" r:id="rId4"/>
    <p:sldId id="258" r:id="rId5"/>
    <p:sldId id="261"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77167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4055429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32262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1107071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7030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185847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1400056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1272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2706662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2F2C7-0634-44CE-90B0-6F2E87658DEC}"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3445496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82F2C7-0634-44CE-90B0-6F2E87658DEC}"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627708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82F2C7-0634-44CE-90B0-6F2E87658DEC}" type="datetimeFigureOut">
              <a:rPr lang="en-US" smtClean="0"/>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3101113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82F2C7-0634-44CE-90B0-6F2E87658DEC}" type="datetimeFigureOut">
              <a:rPr lang="en-US" smtClean="0"/>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2031075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2F2C7-0634-44CE-90B0-6F2E87658DEC}" type="datetimeFigureOut">
              <a:rPr lang="en-US" smtClean="0"/>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3877402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82F2C7-0634-44CE-90B0-6F2E87658DEC}"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3026828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A82F2C7-0634-44CE-90B0-6F2E87658DEC}"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18372-907F-4328-A21A-BF92A2F2186C}" type="slidenum">
              <a:rPr lang="en-US" smtClean="0"/>
              <a:t>‹#›</a:t>
            </a:fld>
            <a:endParaRPr lang="en-US"/>
          </a:p>
        </p:txBody>
      </p:sp>
    </p:spTree>
    <p:extLst>
      <p:ext uri="{BB962C8B-B14F-4D97-AF65-F5344CB8AC3E}">
        <p14:creationId xmlns:p14="http://schemas.microsoft.com/office/powerpoint/2010/main" val="16746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82F2C7-0634-44CE-90B0-6F2E87658DEC}" type="datetimeFigureOut">
              <a:rPr lang="en-US" smtClean="0"/>
              <a:t>1/23/2024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F018372-907F-4328-A21A-BF92A2F2186C}" type="slidenum">
              <a:rPr lang="en-US" smtClean="0"/>
              <a:t>‹#›</a:t>
            </a:fld>
            <a:endParaRPr lang="en-US"/>
          </a:p>
        </p:txBody>
      </p:sp>
    </p:spTree>
    <p:extLst>
      <p:ext uri="{BB962C8B-B14F-4D97-AF65-F5344CB8AC3E}">
        <p14:creationId xmlns:p14="http://schemas.microsoft.com/office/powerpoint/2010/main" val="193131965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Translation Techniques of Dubbing  </a:t>
            </a:r>
            <a:endParaRPr lang="en-US" dirty="0"/>
          </a:p>
        </p:txBody>
      </p:sp>
      <p:sp>
        <p:nvSpPr>
          <p:cNvPr id="3" name="Subtitle 2"/>
          <p:cNvSpPr>
            <a:spLocks noGrp="1"/>
          </p:cNvSpPr>
          <p:nvPr>
            <p:ph type="subTitle" idx="1"/>
          </p:nvPr>
        </p:nvSpPr>
        <p:spPr/>
        <p:txBody>
          <a:bodyPr/>
          <a:lstStyle/>
          <a:p>
            <a:pPr algn="ctr"/>
            <a:r>
              <a:rPr lang="en-US" dirty="0" smtClean="0"/>
              <a:t>Lavin </a:t>
            </a:r>
            <a:r>
              <a:rPr lang="en-US" dirty="0" err="1" smtClean="0"/>
              <a:t>Youisf</a:t>
            </a:r>
            <a:endParaRPr lang="en-US" dirty="0" smtClean="0"/>
          </a:p>
          <a:p>
            <a:pPr algn="ctr"/>
            <a:r>
              <a:rPr lang="en-US" dirty="0" smtClean="0"/>
              <a:t>Dubbing</a:t>
            </a:r>
            <a:endParaRPr lang="en-US" dirty="0"/>
          </a:p>
        </p:txBody>
      </p:sp>
    </p:spTree>
    <p:extLst>
      <p:ext uri="{BB962C8B-B14F-4D97-AF65-F5344CB8AC3E}">
        <p14:creationId xmlns:p14="http://schemas.microsoft.com/office/powerpoint/2010/main" val="830303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 Techniques of Dubbing </a:t>
            </a:r>
          </a:p>
        </p:txBody>
      </p:sp>
      <p:sp>
        <p:nvSpPr>
          <p:cNvPr id="3" name="Content Placeholder 2"/>
          <p:cNvSpPr>
            <a:spLocks noGrp="1"/>
          </p:cNvSpPr>
          <p:nvPr>
            <p:ph idx="1"/>
          </p:nvPr>
        </p:nvSpPr>
        <p:spPr/>
        <p:txBody>
          <a:bodyPr>
            <a:normAutofit/>
          </a:bodyPr>
          <a:lstStyle/>
          <a:p>
            <a:pPr>
              <a:lnSpc>
                <a:spcPct val="150000"/>
              </a:lnSpc>
            </a:pPr>
            <a:r>
              <a:rPr lang="en-US" sz="2000" b="1" dirty="0" smtClean="0"/>
              <a:t>1- Human </a:t>
            </a:r>
            <a:r>
              <a:rPr lang="en-US" sz="2000" b="1" dirty="0"/>
              <a:t>translation</a:t>
            </a:r>
            <a:r>
              <a:rPr lang="en-US" sz="2000" dirty="0"/>
              <a:t>: This is the traditional method of translation where a human translator translates the text from one language to another. The translator reads the source text and produces an equivalent text in the target language. Professional translators or bilingual individuals usually make the most proficient human translators. </a:t>
            </a:r>
          </a:p>
        </p:txBody>
      </p:sp>
    </p:spTree>
    <p:extLst>
      <p:ext uri="{BB962C8B-B14F-4D97-AF65-F5344CB8AC3E}">
        <p14:creationId xmlns:p14="http://schemas.microsoft.com/office/powerpoint/2010/main" val="311392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000" b="1" dirty="0" smtClean="0"/>
              <a:t>2- Machine </a:t>
            </a:r>
            <a:r>
              <a:rPr lang="en-US" sz="2000" b="1" dirty="0"/>
              <a:t>translation</a:t>
            </a:r>
            <a:r>
              <a:rPr lang="en-US" sz="2000" dirty="0"/>
              <a:t>: This is the process of using computer software to translate text from one language to another. The software analyzes the source text and produces a translated version in the target language. Rule-based, statistical, or neural machine translation systems can be used for machine translation. </a:t>
            </a:r>
            <a:endParaRPr lang="en-US" sz="2000" dirty="0"/>
          </a:p>
        </p:txBody>
      </p:sp>
    </p:spTree>
    <p:extLst>
      <p:ext uri="{BB962C8B-B14F-4D97-AF65-F5344CB8AC3E}">
        <p14:creationId xmlns:p14="http://schemas.microsoft.com/office/powerpoint/2010/main" val="2527376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000" b="1" dirty="0" smtClean="0"/>
              <a:t>3- Hybrid </a:t>
            </a:r>
            <a:r>
              <a:rPr lang="en-US" sz="2000" b="1" dirty="0"/>
              <a:t>translation</a:t>
            </a:r>
            <a:r>
              <a:rPr lang="en-US" sz="2000" dirty="0"/>
              <a:t>: This is a combination of human and machine translation. In this method, the machine translation system generates a first draft of the translation, which is then reviewed and edited by a human translator to ensure accuracy and clarity</a:t>
            </a:r>
            <a:r>
              <a:rPr lang="en-US" sz="2000" dirty="0" smtClean="0"/>
              <a:t>.</a:t>
            </a:r>
            <a:endParaRPr lang="en-US" sz="2000" dirty="0"/>
          </a:p>
        </p:txBody>
      </p:sp>
    </p:spTree>
    <p:extLst>
      <p:ext uri="{BB962C8B-B14F-4D97-AF65-F5344CB8AC3E}">
        <p14:creationId xmlns:p14="http://schemas.microsoft.com/office/powerpoint/2010/main" val="2317170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000" b="1" dirty="0" smtClean="0"/>
              <a:t>4- Post-editing</a:t>
            </a:r>
            <a:r>
              <a:rPr lang="en-US" sz="2000" dirty="0"/>
              <a:t>: This is a method of translation where a human translator reviews and edits the output of a machine translation system. The goal of post-editing is to improve the quality of the translation and make it more accurate and natural-sounding.</a:t>
            </a:r>
            <a:endParaRPr lang="en-US" sz="2000" dirty="0"/>
          </a:p>
        </p:txBody>
      </p:sp>
    </p:spTree>
    <p:extLst>
      <p:ext uri="{BB962C8B-B14F-4D97-AF65-F5344CB8AC3E}">
        <p14:creationId xmlns:p14="http://schemas.microsoft.com/office/powerpoint/2010/main" val="3827554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000" b="1" dirty="0" smtClean="0"/>
              <a:t>5- Localization</a:t>
            </a:r>
            <a:r>
              <a:rPr lang="en-US" sz="2000" dirty="0"/>
              <a:t>: This is a specialized form of translation that involves adapting a product or service to a specific language, culture, and market. Localization necessitates translating the text and adapting graphics, audio, and other elements to suit the target audience.</a:t>
            </a:r>
            <a:endParaRPr lang="en-US" sz="2000" dirty="0"/>
          </a:p>
        </p:txBody>
      </p:sp>
    </p:spTree>
    <p:extLst>
      <p:ext uri="{BB962C8B-B14F-4D97-AF65-F5344CB8AC3E}">
        <p14:creationId xmlns:p14="http://schemas.microsoft.com/office/powerpoint/2010/main" val="26468590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TotalTime>
  <Words>29</Words>
  <Application>Microsoft Office PowerPoint</Application>
  <PresentationFormat>Widescreen</PresentationFormat>
  <Paragraphs>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Translation Techniques of Dubbing  </vt:lpstr>
      <vt:lpstr>Translation Techniques of Dubbing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dc:title>
  <dc:creator>Hcc</dc:creator>
  <cp:lastModifiedBy>Hcc</cp:lastModifiedBy>
  <cp:revision>9</cp:revision>
  <dcterms:created xsi:type="dcterms:W3CDTF">2024-01-23T10:20:39Z</dcterms:created>
  <dcterms:modified xsi:type="dcterms:W3CDTF">2024-01-23T10:33:06Z</dcterms:modified>
</cp:coreProperties>
</file>