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63" r:id="rId4"/>
    <p:sldId id="264" r:id="rId5"/>
    <p:sldId id="265" r:id="rId6"/>
    <p:sldId id="266" r:id="rId7"/>
    <p:sldId id="259" r:id="rId8"/>
    <p:sldId id="260"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6" d="100"/>
          <a:sy n="96" d="100"/>
        </p:scale>
        <p:origin x="149" y="-1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3428738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30D6F55-4CF9-44A1-A8FC-BAF6B8934EC2}"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242746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2698673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35858146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2544881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3824232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12882775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40789309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2467065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2708939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0D6F55-4CF9-44A1-A8FC-BAF6B8934EC2}"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32611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0D6F55-4CF9-44A1-A8FC-BAF6B8934EC2}"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3088897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30D6F55-4CF9-44A1-A8FC-BAF6B8934EC2}" type="datetimeFigureOut">
              <a:rPr lang="en-US" smtClean="0"/>
              <a:t>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3038510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30D6F55-4CF9-44A1-A8FC-BAF6B8934EC2}" type="datetimeFigureOut">
              <a:rPr lang="en-US" smtClean="0"/>
              <a:t>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2235360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D6F55-4CF9-44A1-A8FC-BAF6B8934EC2}" type="datetimeFigureOut">
              <a:rPr lang="en-US" smtClean="0"/>
              <a:t>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179001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30D6F55-4CF9-44A1-A8FC-BAF6B8934EC2}"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1975393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30D6F55-4CF9-44A1-A8FC-BAF6B8934EC2}"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8DF0B-6099-41C5-BF4E-39AF39CC2CFC}" type="slidenum">
              <a:rPr lang="en-US" smtClean="0"/>
              <a:t>‹#›</a:t>
            </a:fld>
            <a:endParaRPr lang="en-US"/>
          </a:p>
        </p:txBody>
      </p:sp>
    </p:spTree>
    <p:extLst>
      <p:ext uri="{BB962C8B-B14F-4D97-AF65-F5344CB8AC3E}">
        <p14:creationId xmlns:p14="http://schemas.microsoft.com/office/powerpoint/2010/main" val="3203656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30D6F55-4CF9-44A1-A8FC-BAF6B8934EC2}" type="datetimeFigureOut">
              <a:rPr lang="en-US" smtClean="0"/>
              <a:t>1/11/2025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DB8DF0B-6099-41C5-BF4E-39AF39CC2CFC}" type="slidenum">
              <a:rPr lang="en-US" smtClean="0"/>
              <a:t>‹#›</a:t>
            </a:fld>
            <a:endParaRPr lang="en-US"/>
          </a:p>
        </p:txBody>
      </p:sp>
    </p:spTree>
    <p:extLst>
      <p:ext uri="{BB962C8B-B14F-4D97-AF65-F5344CB8AC3E}">
        <p14:creationId xmlns:p14="http://schemas.microsoft.com/office/powerpoint/2010/main" val="408479418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PNbajHhBL8M" TargetMode="External"/><Relationship Id="rId2" Type="http://schemas.openxmlformats.org/officeDocument/2006/relationships/hyperlink" Target="https://www.youtube.com/watch?v=VC4VK8nJ_C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4837" y="1380068"/>
            <a:ext cx="8574622" cy="2616199"/>
          </a:xfrm>
        </p:spPr>
        <p:txBody>
          <a:bodyPr>
            <a:normAutofit/>
          </a:bodyPr>
          <a:lstStyle/>
          <a:p>
            <a:pPr algn="ctr"/>
            <a:r>
              <a:rPr lang="en-US" sz="7200" dirty="0" smtClean="0"/>
              <a:t>An Introduction to Dubbing </a:t>
            </a:r>
            <a:endParaRPr lang="en-US" sz="7200" dirty="0"/>
          </a:p>
        </p:txBody>
      </p:sp>
      <p:sp>
        <p:nvSpPr>
          <p:cNvPr id="3" name="Subtitle 2"/>
          <p:cNvSpPr>
            <a:spLocks noGrp="1"/>
          </p:cNvSpPr>
          <p:nvPr>
            <p:ph type="subTitle" idx="1"/>
          </p:nvPr>
        </p:nvSpPr>
        <p:spPr>
          <a:xfrm>
            <a:off x="3933486" y="4688995"/>
            <a:ext cx="6987645" cy="1388534"/>
          </a:xfrm>
        </p:spPr>
        <p:txBody>
          <a:bodyPr/>
          <a:lstStyle/>
          <a:p>
            <a:pPr algn="ctr"/>
            <a:r>
              <a:rPr lang="en-US" dirty="0" smtClean="0"/>
              <a:t>Third Stage</a:t>
            </a:r>
          </a:p>
          <a:p>
            <a:pPr algn="ctr"/>
            <a:r>
              <a:rPr lang="en-US" dirty="0" smtClean="0"/>
              <a:t>Lavin </a:t>
            </a:r>
            <a:r>
              <a:rPr lang="en-US" dirty="0" err="1" smtClean="0"/>
              <a:t>Yousif</a:t>
            </a:r>
            <a:r>
              <a:rPr lang="en-US" dirty="0" smtClean="0"/>
              <a:t>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00051" y="358988"/>
            <a:ext cx="2042160" cy="2042160"/>
          </a:xfrm>
          <a:prstGeom prst="rect">
            <a:avLst/>
          </a:prstGeom>
        </p:spPr>
      </p:pic>
    </p:spTree>
    <p:extLst>
      <p:ext uri="{BB962C8B-B14F-4D97-AF65-F5344CB8AC3E}">
        <p14:creationId xmlns:p14="http://schemas.microsoft.com/office/powerpoint/2010/main" val="15966340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www.youtube.com/watch?v=VC4VK8nJ_Cc</a:t>
            </a:r>
            <a:endParaRPr lang="ku-Arab-IQ" dirty="0" smtClean="0"/>
          </a:p>
          <a:p>
            <a:r>
              <a:rPr lang="en-US" dirty="0">
                <a:hlinkClick r:id="rId3"/>
              </a:rPr>
              <a:t>https://www.youtube.com/watch?v=PNbajHhBL8M</a:t>
            </a:r>
            <a:endParaRPr lang="en-US" dirty="0"/>
          </a:p>
        </p:txBody>
      </p:sp>
    </p:spTree>
    <p:extLst>
      <p:ext uri="{BB962C8B-B14F-4D97-AF65-F5344CB8AC3E}">
        <p14:creationId xmlns:p14="http://schemas.microsoft.com/office/powerpoint/2010/main" val="2851961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94672"/>
            <a:ext cx="10018713" cy="1752599"/>
          </a:xfrm>
        </p:spPr>
        <p:txBody>
          <a:bodyPr/>
          <a:lstStyle/>
          <a:p>
            <a:r>
              <a:rPr lang="en-US" dirty="0" smtClean="0"/>
              <a:t>What is dubbing?</a:t>
            </a:r>
            <a:endParaRPr lang="en-US" dirty="0"/>
          </a:p>
        </p:txBody>
      </p:sp>
      <p:sp>
        <p:nvSpPr>
          <p:cNvPr id="3" name="Content Placeholder 2"/>
          <p:cNvSpPr>
            <a:spLocks noGrp="1"/>
          </p:cNvSpPr>
          <p:nvPr>
            <p:ph idx="1"/>
          </p:nvPr>
        </p:nvSpPr>
        <p:spPr>
          <a:xfrm>
            <a:off x="1484311" y="2103581"/>
            <a:ext cx="10018713" cy="3124201"/>
          </a:xfrm>
        </p:spPr>
        <p:txBody>
          <a:bodyPr>
            <a:noAutofit/>
          </a:bodyPr>
          <a:lstStyle/>
          <a:p>
            <a:pPr>
              <a:lnSpc>
                <a:spcPct val="150000"/>
              </a:lnSpc>
            </a:pPr>
            <a:r>
              <a:rPr lang="en-US" sz="2000" dirty="0"/>
              <a:t>Dubbing is replacing the original voices in a </a:t>
            </a:r>
            <a:r>
              <a:rPr lang="en-US" sz="2000" dirty="0" smtClean="0"/>
              <a:t>film or video </a:t>
            </a:r>
            <a:r>
              <a:rPr lang="en-US" sz="2000" dirty="0"/>
              <a:t>with </a:t>
            </a:r>
            <a:r>
              <a:rPr lang="en-US" sz="2000" dirty="0" smtClean="0"/>
              <a:t>translated </a:t>
            </a:r>
            <a:r>
              <a:rPr lang="en-US" sz="2000" dirty="0"/>
              <a:t>versions, making it accessible to a wider audience in different languages</a:t>
            </a:r>
            <a:r>
              <a:rPr lang="en-US" sz="2000" dirty="0" smtClean="0"/>
              <a:t>.</a:t>
            </a:r>
          </a:p>
          <a:p>
            <a:pPr>
              <a:lnSpc>
                <a:spcPct val="150000"/>
              </a:lnSpc>
            </a:pPr>
            <a:endParaRPr lang="en-US" sz="2000" dirty="0"/>
          </a:p>
          <a:p>
            <a:pPr>
              <a:lnSpc>
                <a:spcPct val="150000"/>
              </a:lnSpc>
            </a:pPr>
            <a:r>
              <a:rPr lang="en-US" sz="2000" dirty="0"/>
              <a:t>Dubbing involves replacing the original audio of a video with a new audio track in a different language. This is typically done by actors who voice over the initial dialogue. Dubbing is a popular option in countries with a strong tradition of watching movies and TV shows dubbed in their native language.</a:t>
            </a:r>
          </a:p>
        </p:txBody>
      </p:sp>
    </p:spTree>
    <p:extLst>
      <p:ext uri="{BB962C8B-B14F-4D97-AF65-F5344CB8AC3E}">
        <p14:creationId xmlns:p14="http://schemas.microsoft.com/office/powerpoint/2010/main" val="2525136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Key Elements of </a:t>
            </a:r>
            <a:r>
              <a:rPr lang="en-US" b="1" dirty="0" smtClean="0"/>
              <a:t>Dubbing</a:t>
            </a:r>
            <a:endParaRPr lang="en-US" dirty="0"/>
          </a:p>
        </p:txBody>
      </p:sp>
      <p:sp>
        <p:nvSpPr>
          <p:cNvPr id="3" name="Content Placeholder 2"/>
          <p:cNvSpPr>
            <a:spLocks noGrp="1"/>
          </p:cNvSpPr>
          <p:nvPr>
            <p:ph idx="1"/>
          </p:nvPr>
        </p:nvSpPr>
        <p:spPr/>
        <p:txBody>
          <a:bodyPr/>
          <a:lstStyle/>
          <a:p>
            <a:r>
              <a:rPr lang="en-US" b="1" dirty="0"/>
              <a:t>Voice </a:t>
            </a:r>
            <a:r>
              <a:rPr lang="en-US" b="1" dirty="0" smtClean="0"/>
              <a:t>Recording</a:t>
            </a:r>
            <a:r>
              <a:rPr lang="en-US" b="1" dirty="0"/>
              <a:t>:</a:t>
            </a:r>
            <a:r>
              <a:rPr lang="en-US" dirty="0"/>
              <a:t> New voice actors record the translated dialogue.</a:t>
            </a:r>
          </a:p>
          <a:p>
            <a:r>
              <a:rPr lang="en-US" b="1" dirty="0"/>
              <a:t>Lip Syncing:</a:t>
            </a:r>
            <a:r>
              <a:rPr lang="en-US" dirty="0"/>
              <a:t> Voices must match the lip movements of the characters.</a:t>
            </a:r>
          </a:p>
          <a:p>
            <a:r>
              <a:rPr lang="en-US" b="1" dirty="0"/>
              <a:t>Sound Engineering:</a:t>
            </a:r>
            <a:r>
              <a:rPr lang="en-US" dirty="0"/>
              <a:t> Background sounds, music, and effects are also mixed into the new version.</a:t>
            </a:r>
          </a:p>
        </p:txBody>
      </p:sp>
    </p:spTree>
    <p:extLst>
      <p:ext uri="{BB962C8B-B14F-4D97-AF65-F5344CB8AC3E}">
        <p14:creationId xmlns:p14="http://schemas.microsoft.com/office/powerpoint/2010/main" val="1792127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Dubbing vs. Subtitling</a:t>
            </a:r>
          </a:p>
        </p:txBody>
      </p:sp>
      <p:sp>
        <p:nvSpPr>
          <p:cNvPr id="3" name="Content Placeholder 2"/>
          <p:cNvSpPr>
            <a:spLocks noGrp="1"/>
          </p:cNvSpPr>
          <p:nvPr>
            <p:ph idx="1"/>
          </p:nvPr>
        </p:nvSpPr>
        <p:spPr/>
        <p:txBody>
          <a:bodyPr>
            <a:normAutofit fontScale="92500" lnSpcReduction="10000"/>
          </a:bodyPr>
          <a:lstStyle/>
          <a:p>
            <a:r>
              <a:rPr lang="en-US" b="1" dirty="0" smtClean="0"/>
              <a:t>Subtitling</a:t>
            </a:r>
            <a:r>
              <a:rPr lang="en-US" b="1" dirty="0"/>
              <a:t>:</a:t>
            </a:r>
            <a:r>
              <a:rPr lang="en-US" dirty="0"/>
              <a:t> Text on screen showing the translated dialogue.</a:t>
            </a:r>
          </a:p>
          <a:p>
            <a:r>
              <a:rPr lang="en-US" b="1" dirty="0"/>
              <a:t>Dubbing:</a:t>
            </a:r>
            <a:r>
              <a:rPr lang="en-US" dirty="0"/>
              <a:t> Audio translation, where voices are completely replaced.</a:t>
            </a:r>
          </a:p>
          <a:p>
            <a:r>
              <a:rPr lang="en-US" b="1" dirty="0"/>
              <a:t>Comparison:</a:t>
            </a:r>
            <a:endParaRPr lang="en-US" dirty="0"/>
          </a:p>
          <a:p>
            <a:pPr lvl="1"/>
            <a:r>
              <a:rPr lang="en-US" dirty="0"/>
              <a:t>Dubbing requires more resources and time.</a:t>
            </a:r>
          </a:p>
          <a:p>
            <a:pPr lvl="1"/>
            <a:r>
              <a:rPr lang="en-US" dirty="0"/>
              <a:t>Subtitling is quicker and more cost-effective but may not always convey the same emotional impact.</a:t>
            </a:r>
          </a:p>
          <a:p>
            <a:pPr lvl="1"/>
            <a:r>
              <a:rPr lang="en-US" dirty="0"/>
              <a:t>Dubbing can make content more accessible for audiences who may not read subtitles or for younger audiences.</a:t>
            </a:r>
          </a:p>
        </p:txBody>
      </p:sp>
    </p:spTree>
    <p:extLst>
      <p:ext uri="{BB962C8B-B14F-4D97-AF65-F5344CB8AC3E}">
        <p14:creationId xmlns:p14="http://schemas.microsoft.com/office/powerpoint/2010/main" val="1990259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Brief History of Dubbing</a:t>
            </a:r>
          </a:p>
        </p:txBody>
      </p:sp>
      <p:sp>
        <p:nvSpPr>
          <p:cNvPr id="3" name="Content Placeholder 2"/>
          <p:cNvSpPr>
            <a:spLocks noGrp="1"/>
          </p:cNvSpPr>
          <p:nvPr>
            <p:ph idx="1"/>
          </p:nvPr>
        </p:nvSpPr>
        <p:spPr/>
        <p:txBody>
          <a:bodyPr>
            <a:normAutofit/>
          </a:bodyPr>
          <a:lstStyle/>
          <a:p>
            <a:r>
              <a:rPr lang="en-US" b="1" dirty="0" smtClean="0"/>
              <a:t>Origins</a:t>
            </a:r>
            <a:r>
              <a:rPr lang="en-US" b="1" dirty="0"/>
              <a:t>:</a:t>
            </a:r>
            <a:r>
              <a:rPr lang="en-US" dirty="0"/>
              <a:t> Dubbing began in the early 20th century, initially for silent films and later as a solution to language barriers in early sound films.</a:t>
            </a:r>
          </a:p>
          <a:p>
            <a:r>
              <a:rPr lang="en-US" b="1" dirty="0"/>
              <a:t>Global Influence:</a:t>
            </a:r>
            <a:r>
              <a:rPr lang="en-US" dirty="0"/>
              <a:t> Dubbing has played a significant role in international cinema, especially in markets like Latin America, Europe, and Asia.</a:t>
            </a:r>
          </a:p>
          <a:p>
            <a:r>
              <a:rPr lang="en-US" b="1" dirty="0"/>
              <a:t>Technological Evolution:</a:t>
            </a:r>
            <a:r>
              <a:rPr lang="en-US" dirty="0"/>
              <a:t> Advances in audio technology, sound editing, and artificial intelligence have significantly impacted dubbing quality and efficiency.</a:t>
            </a:r>
          </a:p>
          <a:p>
            <a:endParaRPr lang="en-US" dirty="0"/>
          </a:p>
        </p:txBody>
      </p:sp>
    </p:spTree>
    <p:extLst>
      <p:ext uri="{BB962C8B-B14F-4D97-AF65-F5344CB8AC3E}">
        <p14:creationId xmlns:p14="http://schemas.microsoft.com/office/powerpoint/2010/main" val="250481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Dubbing</a:t>
            </a:r>
          </a:p>
        </p:txBody>
      </p:sp>
      <p:sp>
        <p:nvSpPr>
          <p:cNvPr id="3" name="Content Placeholder 2"/>
          <p:cNvSpPr>
            <a:spLocks noGrp="1"/>
          </p:cNvSpPr>
          <p:nvPr>
            <p:ph idx="1"/>
          </p:nvPr>
        </p:nvSpPr>
        <p:spPr/>
        <p:txBody>
          <a:bodyPr>
            <a:normAutofit fontScale="92500" lnSpcReduction="10000"/>
          </a:bodyPr>
          <a:lstStyle/>
          <a:p>
            <a:r>
              <a:rPr lang="en-US" b="1" dirty="0" smtClean="0"/>
              <a:t>Standard </a:t>
            </a:r>
            <a:r>
              <a:rPr lang="en-US" b="1" dirty="0"/>
              <a:t>Dubbing:</a:t>
            </a:r>
            <a:r>
              <a:rPr lang="en-US" dirty="0"/>
              <a:t> Most common, where the voice replaces the original dialogue.</a:t>
            </a:r>
          </a:p>
          <a:p>
            <a:r>
              <a:rPr lang="en-US" b="1" dirty="0"/>
              <a:t>Re-dubbing:</a:t>
            </a:r>
            <a:r>
              <a:rPr lang="en-US" dirty="0"/>
              <a:t> Often used when the original voice actor is unavailable or to improve the quality of the original dubbing.</a:t>
            </a:r>
          </a:p>
          <a:p>
            <a:r>
              <a:rPr lang="en-US" b="1" dirty="0"/>
              <a:t>Voice-over:</a:t>
            </a:r>
            <a:r>
              <a:rPr lang="en-US" dirty="0"/>
              <a:t> A type of dubbing where the original language is still audible at a lower volume, and a new voice track is played over it. This is common in documentaries or certain educational videos.</a:t>
            </a:r>
          </a:p>
          <a:p>
            <a:r>
              <a:rPr lang="en-US" b="1" dirty="0"/>
              <a:t>Unnatural Dubbing (for comedic or satirical purposes):</a:t>
            </a:r>
            <a:r>
              <a:rPr lang="en-US" dirty="0"/>
              <a:t> Used for parody or humorous effect where the synchronization is intentionally off.</a:t>
            </a:r>
          </a:p>
          <a:p>
            <a:endParaRPr lang="en-US" dirty="0"/>
          </a:p>
        </p:txBody>
      </p:sp>
    </p:spTree>
    <p:extLst>
      <p:ext uri="{BB962C8B-B14F-4D97-AF65-F5344CB8AC3E}">
        <p14:creationId xmlns:p14="http://schemas.microsoft.com/office/powerpoint/2010/main" val="35817117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dirty="0" smtClean="0"/>
              <a:t>Advantages of Dubbing</a:t>
            </a:r>
            <a:endParaRPr lang="en-US" dirty="0"/>
          </a:p>
        </p:txBody>
      </p:sp>
      <p:sp>
        <p:nvSpPr>
          <p:cNvPr id="3" name="Content Placeholder 2"/>
          <p:cNvSpPr>
            <a:spLocks noGrp="1"/>
          </p:cNvSpPr>
          <p:nvPr>
            <p:ph idx="1"/>
          </p:nvPr>
        </p:nvSpPr>
        <p:spPr>
          <a:xfrm>
            <a:off x="1484309" y="1752599"/>
            <a:ext cx="10018713" cy="3983183"/>
          </a:xfrm>
        </p:spPr>
        <p:txBody>
          <a:bodyPr>
            <a:normAutofit fontScale="85000" lnSpcReduction="10000"/>
          </a:bodyPr>
          <a:lstStyle/>
          <a:p>
            <a:pPr>
              <a:lnSpc>
                <a:spcPct val="160000"/>
              </a:lnSpc>
            </a:pPr>
            <a:r>
              <a:rPr lang="en-US" b="1" dirty="0"/>
              <a:t>Accessibility</a:t>
            </a:r>
            <a:r>
              <a:rPr lang="en-US" dirty="0"/>
              <a:t>: Dubbing makes films and TV shows more accessible to people who may not speak the original language. For example, the famous Japanese anime series “Dragon Ball Z” was dubbed into English and other languages, making it accessible to a larger global audience. </a:t>
            </a:r>
          </a:p>
          <a:p>
            <a:pPr>
              <a:lnSpc>
                <a:spcPct val="160000"/>
              </a:lnSpc>
            </a:pPr>
            <a:r>
              <a:rPr lang="en-US" b="1" dirty="0"/>
              <a:t>Cultural relevance</a:t>
            </a:r>
            <a:r>
              <a:rPr lang="en-US" dirty="0"/>
              <a:t>: Dubbing allows for cultural relevance and accuracy by translating idiomatic expressions and cultural references. For example, in the Spanish dub of “The Simpsons,” the character of Groundskeeper Willie is given a Scottish accent to reflect the original version</a:t>
            </a:r>
            <a:r>
              <a:rPr lang="en-US" dirty="0" smtClean="0"/>
              <a:t>.</a:t>
            </a:r>
            <a:endParaRPr lang="en-US" dirty="0"/>
          </a:p>
        </p:txBody>
      </p:sp>
    </p:spTree>
    <p:extLst>
      <p:ext uri="{BB962C8B-B14F-4D97-AF65-F5344CB8AC3E}">
        <p14:creationId xmlns:p14="http://schemas.microsoft.com/office/powerpoint/2010/main" val="1614724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1752599"/>
          </a:xfrm>
        </p:spPr>
        <p:txBody>
          <a:bodyPr/>
          <a:lstStyle/>
          <a:p>
            <a:r>
              <a:rPr lang="en-US" dirty="0"/>
              <a:t>Advantages of Dubbing</a:t>
            </a:r>
          </a:p>
        </p:txBody>
      </p:sp>
      <p:sp>
        <p:nvSpPr>
          <p:cNvPr id="3" name="Content Placeholder 2"/>
          <p:cNvSpPr>
            <a:spLocks noGrp="1"/>
          </p:cNvSpPr>
          <p:nvPr>
            <p:ph idx="1"/>
          </p:nvPr>
        </p:nvSpPr>
        <p:spPr>
          <a:xfrm>
            <a:off x="1401183" y="1687944"/>
            <a:ext cx="10018713" cy="3992419"/>
          </a:xfrm>
        </p:spPr>
        <p:txBody>
          <a:bodyPr>
            <a:normAutofit/>
          </a:bodyPr>
          <a:lstStyle/>
          <a:p>
            <a:pPr>
              <a:lnSpc>
                <a:spcPct val="150000"/>
              </a:lnSpc>
            </a:pPr>
            <a:r>
              <a:rPr lang="en-US" sz="2000" b="1" dirty="0"/>
              <a:t>Enhanced viewing experience</a:t>
            </a:r>
            <a:r>
              <a:rPr lang="en-US" sz="2000" dirty="0"/>
              <a:t>: Dubbing can enhance the viewing experience by allowing viewers to focus on the visuals without reading subtitles. For example, the famous Spanish Netflix series “Money Heist” was dubbed in English, allowing English-speaking viewers to fully immerse themselves in the show without needing subtitles.</a:t>
            </a:r>
          </a:p>
          <a:p>
            <a:pPr>
              <a:lnSpc>
                <a:spcPct val="150000"/>
              </a:lnSpc>
            </a:pPr>
            <a:r>
              <a:rPr lang="en-US" sz="2000" b="1" dirty="0" smtClean="0"/>
              <a:t>Targeted </a:t>
            </a:r>
            <a:r>
              <a:rPr lang="en-US" sz="2000" b="1" dirty="0"/>
              <a:t>audience</a:t>
            </a:r>
            <a:r>
              <a:rPr lang="en-US" sz="2000" dirty="0"/>
              <a:t>: Dubbing allows films and TV shows to target specific audiences. For example, the popular Korean drama “Crash Landing on You” was dubbed in Mandarin and released in China, where it gained a large following</a:t>
            </a:r>
            <a:r>
              <a:rPr lang="en-US" sz="2000" dirty="0" smtClean="0"/>
              <a:t>.</a:t>
            </a:r>
            <a:endParaRPr lang="en-US" sz="2000" dirty="0"/>
          </a:p>
        </p:txBody>
      </p:sp>
    </p:spTree>
    <p:extLst>
      <p:ext uri="{BB962C8B-B14F-4D97-AF65-F5344CB8AC3E}">
        <p14:creationId xmlns:p14="http://schemas.microsoft.com/office/powerpoint/2010/main" val="29487674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752599"/>
          </a:xfrm>
        </p:spPr>
        <p:txBody>
          <a:bodyPr/>
          <a:lstStyle/>
          <a:p>
            <a:r>
              <a:rPr lang="en-US" dirty="0"/>
              <a:t>Advantages of Dubbing</a:t>
            </a:r>
          </a:p>
        </p:txBody>
      </p:sp>
      <p:sp>
        <p:nvSpPr>
          <p:cNvPr id="3" name="Content Placeholder 2"/>
          <p:cNvSpPr>
            <a:spLocks noGrp="1"/>
          </p:cNvSpPr>
          <p:nvPr>
            <p:ph idx="1"/>
          </p:nvPr>
        </p:nvSpPr>
        <p:spPr>
          <a:xfrm>
            <a:off x="1484308" y="1937326"/>
            <a:ext cx="10018713" cy="3124201"/>
          </a:xfrm>
        </p:spPr>
        <p:txBody>
          <a:bodyPr>
            <a:normAutofit/>
          </a:bodyPr>
          <a:lstStyle/>
          <a:p>
            <a:pPr>
              <a:lnSpc>
                <a:spcPct val="150000"/>
              </a:lnSpc>
            </a:pPr>
            <a:r>
              <a:rPr lang="en-US" sz="2000" b="1" dirty="0"/>
              <a:t>Revenue</a:t>
            </a:r>
            <a:r>
              <a:rPr lang="en-US" sz="2000" dirty="0"/>
              <a:t>: Dubbing can increase revenue by facilitating the availability of films and TV shows to a larger audience. For example, the Disney animated film “Frozen” was dubbed in many languages, helping it become the highest-grossing animated film of all time.</a:t>
            </a:r>
          </a:p>
        </p:txBody>
      </p:sp>
    </p:spTree>
    <p:extLst>
      <p:ext uri="{BB962C8B-B14F-4D97-AF65-F5344CB8AC3E}">
        <p14:creationId xmlns:p14="http://schemas.microsoft.com/office/powerpoint/2010/main" val="26577043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docProps/app.xml><?xml version="1.0" encoding="utf-8"?>
<Properties xmlns="http://schemas.openxmlformats.org/officeDocument/2006/extended-properties" xmlns:vt="http://schemas.openxmlformats.org/officeDocument/2006/docPropsVTypes">
  <Template>Parallax</Template>
  <TotalTime>232</TotalTime>
  <Words>591</Words>
  <Application>Microsoft Office PowerPoint</Application>
  <PresentationFormat>Widescreen</PresentationFormat>
  <Paragraphs>37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Corbel</vt:lpstr>
      <vt:lpstr>Tahoma</vt:lpstr>
      <vt:lpstr>Parallax</vt:lpstr>
      <vt:lpstr>An Introduction to Dubbing </vt:lpstr>
      <vt:lpstr>What is dubbing?</vt:lpstr>
      <vt:lpstr>Key Elements of Dubbing</vt:lpstr>
      <vt:lpstr>Dubbing vs. Subtitling</vt:lpstr>
      <vt:lpstr>Brief History of Dubbing</vt:lpstr>
      <vt:lpstr>Types of Dubbing</vt:lpstr>
      <vt:lpstr>Advantages of Dubbing</vt:lpstr>
      <vt:lpstr>Advantages of Dubbing</vt:lpstr>
      <vt:lpstr>Advantages of Dubbing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Dubbing </dc:title>
  <dc:creator>Hcc</dc:creator>
  <cp:lastModifiedBy>Hcc</cp:lastModifiedBy>
  <cp:revision>34</cp:revision>
  <dcterms:created xsi:type="dcterms:W3CDTF">2024-01-15T09:43:38Z</dcterms:created>
  <dcterms:modified xsi:type="dcterms:W3CDTF">2025-01-11T07:17:56Z</dcterms:modified>
</cp:coreProperties>
</file>