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06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Exploring the Diversity of Languages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world is a rich tapestry of cultures and languages, each with its own unique beauty and value. In this presentation, we will explore the rich diversity of two important languages: English and Sorani Kurdish.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6319599" y="5594866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24F56F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375321" y="5589746"/>
            <a:ext cx="243840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endParaRPr lang="en-US" sz="1152" dirty="0"/>
          </a:p>
        </p:txBody>
      </p:sp>
      <p:sp>
        <p:nvSpPr>
          <p:cNvPr id="8" name="Text 6"/>
          <p:cNvSpPr/>
          <p:nvPr/>
        </p:nvSpPr>
        <p:spPr>
          <a:xfrm>
            <a:off x="6786086" y="5578197"/>
            <a:ext cx="31318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</a:t>
            </a:r>
            <a:r>
              <a:rPr lang="en-US" sz="2187" b="1" dirty="0" err="1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Nawroz</a:t>
            </a:r>
            <a:r>
              <a:rPr lang="en-US" sz="2187" b="1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Mohammed</a:t>
            </a:r>
            <a:endParaRPr lang="en-US" sz="2187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68996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Background on English language and Sorani Kurdish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23053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37628"/>
            <a:ext cx="23012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History of English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406985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With roots in Germanic and Romance languages, English has evolved over time to become the most widely spoken language in the world, with over 1.5 billion speakers.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23053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37748"/>
            <a:ext cx="3284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History of Sorani Kurdish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407104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Sorani Kurdish is one of the two main dialects of Kurdish, spoken in Iraqi Kurdistan and parts of Iran. It has a rich history that dates back thousands of years.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23053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37748"/>
            <a:ext cx="2689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Cultural Significance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407104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Both English and Sorani Kurdish are important languages that play a significant role in the intellectual and cultural life of their respective communities.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1616988"/>
            <a:ext cx="60502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Phonetics and Alphabet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755702"/>
            <a:ext cx="3370064" cy="3856911"/>
          </a:xfrm>
          <a:prstGeom prst="roundRect">
            <a:avLst>
              <a:gd name="adj" fmla="val 3956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2260163" y="29778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English Alphabet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547229"/>
            <a:ext cx="292572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English alphabet has 26 letters, and is written from left to right. It also uses various accents to indicate pronunciation.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2755702"/>
            <a:ext cx="3370064" cy="3856911"/>
          </a:xfrm>
          <a:prstGeom prst="roundRect">
            <a:avLst>
              <a:gd name="adj" fmla="val 3956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852398" y="2977872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Sorani Kurdish Alphabet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52398" y="3894415"/>
            <a:ext cx="292572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Sorani Kurdish uses a modified Arabic script with 33 letters. It is also written from right to left.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2755702"/>
            <a:ext cx="3370064" cy="3856911"/>
          </a:xfrm>
          <a:prstGeom prst="roundRect">
            <a:avLst>
              <a:gd name="adj" fmla="val 3956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444633" y="2977872"/>
            <a:ext cx="2910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Phonetics Comparison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44633" y="3547229"/>
            <a:ext cx="292572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English and Sorani Kurdish have different phonetic features and pronunciation rules. For example, Sorani Kurdish has six vowel sounds, whereas English has over 20 depending on dialect.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1130260"/>
            <a:ext cx="86487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Grammar and Sentence Structure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2268974"/>
            <a:ext cx="44410" cy="4830247"/>
          </a:xfrm>
          <a:prstGeom prst="rect">
            <a:avLst/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565172" y="2670274"/>
            <a:ext cx="777597" cy="44410"/>
          </a:xfrm>
          <a:prstGeom prst="rect">
            <a:avLst/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065228" y="244256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250370" y="2484239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2491145"/>
            <a:ext cx="2278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English Grammar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3060502"/>
            <a:ext cx="40551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English grammar is known for its complex sentence structures, with a variety of rules for tense, mood, and voice. Nouns are inflected for number and case, and there are eight parts of speech, such as (noun, verb…etc)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3781127"/>
            <a:ext cx="777597" cy="44410"/>
          </a:xfrm>
          <a:prstGeom prst="rect">
            <a:avLst/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7065228" y="355342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227510" y="3595092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2831783" y="3601998"/>
            <a:ext cx="3261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Sorani Kurdish Grammar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4171355"/>
            <a:ext cx="40551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Sorani Kurdish has a similar system of noun inflection, but uses agglutination to create complex verbs. It has five cases for nouns, and uses suffixes to indicate various aspects of the verb system.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1083826"/>
            <a:ext cx="72237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Vocabulary and Expressions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222540"/>
            <a:ext cx="3370064" cy="4923115"/>
          </a:xfrm>
          <a:prstGeom prst="roundRect">
            <a:avLst>
              <a:gd name="adj" fmla="val 3956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2260163" y="2444710"/>
            <a:ext cx="2453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English Vocabulary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014067"/>
            <a:ext cx="2925723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With its rich history and literature, English has a vast vocabulary of over 170,000 words, and is constantly evolving. English also has many idiomatic expressions that can be difficult for non-native speakers to understand.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2222540"/>
            <a:ext cx="3370064" cy="4923115"/>
          </a:xfrm>
          <a:prstGeom prst="roundRect">
            <a:avLst>
              <a:gd name="adj" fmla="val 3956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852398" y="2444710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Sorani Kurdish Vocabulary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52398" y="3361253"/>
            <a:ext cx="292572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Sorani Kurdish has a smaller vocabulary than English, but is equally expressive. It includes many loanwords from Arabic and Persian, and has many unique expressions and proverbs.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2222540"/>
            <a:ext cx="3370064" cy="4923115"/>
          </a:xfrm>
          <a:prstGeom prst="roundRect">
            <a:avLst>
              <a:gd name="adj" fmla="val 3956"/>
            </a:avLst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444633" y="244471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Comparison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44633" y="3014067"/>
            <a:ext cx="2925723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Despite the differences in their vocabulary and expressions, both languages offer rich opportunities for conveying complex ideas and emotions. Mastery of the vocabulary and expressions of a language is key to fluency and effective communication.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826" y="-73404"/>
            <a:ext cx="14630400" cy="8232219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589371" y="547092"/>
            <a:ext cx="9451658" cy="1243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96"/>
              </a:lnSpc>
              <a:buNone/>
            </a:pPr>
            <a:r>
              <a:rPr lang="en-US" sz="3917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The Differences of English and Sorani Kurdish with Examples</a:t>
            </a:r>
            <a:endParaRPr lang="en-US" sz="3917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371" y="2188488"/>
            <a:ext cx="4576643" cy="28285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589371" y="5265777"/>
            <a:ext cx="2209800" cy="310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8"/>
              </a:lnSpc>
              <a:buNone/>
            </a:pPr>
            <a:r>
              <a:rPr lang="en-US" sz="195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Example of English</a:t>
            </a:r>
            <a:endParaRPr lang="en-US" sz="1959" dirty="0"/>
          </a:p>
        </p:txBody>
      </p:sp>
      <p:sp>
        <p:nvSpPr>
          <p:cNvPr id="7" name="Text 4"/>
          <p:cNvSpPr/>
          <p:nvPr/>
        </p:nvSpPr>
        <p:spPr>
          <a:xfrm>
            <a:off x="2589371" y="5775603"/>
            <a:ext cx="4576643" cy="1591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07"/>
              </a:lnSpc>
              <a:buNone/>
            </a:pPr>
            <a:r>
              <a:rPr lang="en-US" sz="1567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"The quick brown fox jumps over the lazy dog" is a sentence often used to demonstrate English language typing skills. It includes all 26 letters of the alphabet, and demonstrates the use of many common idiomatic expressions.</a:t>
            </a:r>
            <a:endParaRPr lang="en-US" sz="1567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385" y="2188488"/>
            <a:ext cx="4576643" cy="282856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64385" y="5265777"/>
            <a:ext cx="3093720" cy="310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8"/>
              </a:lnSpc>
              <a:buNone/>
            </a:pPr>
            <a:r>
              <a:rPr lang="en-US" sz="1959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Example of Sorani Kurdish</a:t>
            </a:r>
            <a:endParaRPr lang="en-US" sz="1959" dirty="0"/>
          </a:p>
        </p:txBody>
      </p:sp>
      <p:sp>
        <p:nvSpPr>
          <p:cNvPr id="10" name="Text 6"/>
          <p:cNvSpPr/>
          <p:nvPr/>
        </p:nvSpPr>
        <p:spPr>
          <a:xfrm>
            <a:off x="7464385" y="5775603"/>
            <a:ext cx="4576643" cy="19095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07"/>
              </a:lnSpc>
              <a:buNone/>
            </a:pPr>
            <a:r>
              <a:rPr lang="en-US" sz="1567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"شێوازی بابەتەکە" (shewazi babetakê) is a Sorani Kurdish expression that means "the style of the topic." It demonstrates the agglutinative nature of Sorani Kurdish, which combines root words and suffixes to create new words and expressions.</a:t>
            </a:r>
            <a:endParaRPr lang="en-US" sz="15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2197537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References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336250"/>
            <a:ext cx="10554414" cy="1347907"/>
          </a:xfrm>
          <a:prstGeom prst="rect">
            <a:avLst/>
          </a:prstGeom>
          <a:solidFill>
            <a:srgbClr val="E4E4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2260163" y="3477101"/>
            <a:ext cx="482905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Crystal, D. (2015). Language diversity and its importance to globalisation. Language and Intercultural Communication, 15(1), 1-9.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41181" y="3477101"/>
            <a:ext cx="482905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Dabir-Moghaddam, M., &amp; Jafary, K. (2014). Causative Verbs in Kurdish. Persian Gulf Studies, 65(30), 25-46.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260163" y="4825008"/>
            <a:ext cx="482905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Jones, B. W. (2017). English Language. The Wiley Blackwell Encyclopaedia of Race, Ethnicity, and Nationalism.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1181" y="4825008"/>
            <a:ext cx="482905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Mackenzie, L. (2019). Sorani Kurdish. The Wiley Blackwell Encyclopaedia of Race, Ethnicity, and Nationalism.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653</Words>
  <Application>Microsoft Office PowerPoint</Application>
  <PresentationFormat>Custom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CIS</cp:lastModifiedBy>
  <cp:revision>4</cp:revision>
  <dcterms:created xsi:type="dcterms:W3CDTF">2023-09-20T05:34:28Z</dcterms:created>
  <dcterms:modified xsi:type="dcterms:W3CDTF">2023-09-25T09:31:07Z</dcterms:modified>
</cp:coreProperties>
</file>