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91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Introduction to Legal Translation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Legal translation is the specialized field of translating legal texts such as contracts, laws, and court documents. It requires linguistic expertise as well as a deep understanding of legal systems.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219" y="5602486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786086" y="5578197"/>
            <a:ext cx="28041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</a:t>
            </a:r>
            <a:r>
              <a:rPr lang="en-US" sz="2187" b="1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Nawroz</a:t>
            </a:r>
            <a:r>
              <a:rPr lang="en-US" sz="2187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Muhammad</a:t>
            </a: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348389" y="2154198"/>
            <a:ext cx="7856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Definition of Legal Translation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3292912"/>
            <a:ext cx="3163014" cy="2782491"/>
          </a:xfrm>
          <a:prstGeom prst="roundRect">
            <a:avLst>
              <a:gd name="adj" fmla="val 2396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570559" y="3515082"/>
            <a:ext cx="2461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Accurate Transfers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570559" y="4084439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Transferring legal concepts and terminology accurately from one language to another.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733574" y="3292912"/>
            <a:ext cx="3163014" cy="2782491"/>
          </a:xfrm>
          <a:prstGeom prst="roundRect">
            <a:avLst>
              <a:gd name="adj" fmla="val 2396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955744" y="3515082"/>
            <a:ext cx="2407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Precision &amp; Clarity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955744" y="4084439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Maintaining the clarity and precision of legal texts while adapting to cultural and linguistic differences.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118759" y="3292912"/>
            <a:ext cx="3163014" cy="2782491"/>
          </a:xfrm>
          <a:prstGeom prst="roundRect">
            <a:avLst>
              <a:gd name="adj" fmla="val 2396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340929" y="3515082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Contextual Adaptation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340929" y="4431625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Taking into account the legal systems and cultural backgrounds of both the source and target languages.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33199" y="108358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Importance of Legal Translation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97918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22152" y="3020854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1555313" y="3055501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Global Communication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1555313" y="3972044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Enables effective communication between legal professionals from different countries.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4683085" y="297918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845368" y="3020854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5405199" y="3055501"/>
            <a:ext cx="2293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Legal Compliance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405199" y="3624858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Ensures legal compliance and understanding of rights and obligations across borders.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833199" y="578941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91672" y="583108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1555313" y="5865733"/>
            <a:ext cx="2247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Preserving Intent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1555313" y="6435090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Preserves the original intent of legal texts, maintaining legal precision and certainty.</a:t>
            </a:r>
            <a:endParaRPr lang="en-US" sz="175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348389" y="2329220"/>
            <a:ext cx="97078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Challenges Faced in Legal Translation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579019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Complex Terminology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348389" y="4634151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intricate and technical legal terminology often poses challenges for translators.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847398" y="3579019"/>
            <a:ext cx="26974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Cultural Nuances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847398" y="4217670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Translating legal concepts while preserving cultural nuances requires deep cultural understanding.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346406" y="357901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Legal Systems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346406" y="4217670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Each legal system varies, and translators must navigate these differences accurately.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348389" y="285416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Key Skills Required for Legal Translators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703790" y="4576167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Linguistic proficiency in both source and target languages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703790" y="5020389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Legal knowledge and understanding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703790" y="5464612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Attention to detail and accuracy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703790" y="5908834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Research and analytical skills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703790" y="6353056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Cultural competency and sensitivity</a:t>
            </a:r>
            <a:endParaRPr lang="en-US" sz="17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348389" y="115835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Ethical Considerations in Legal Translation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301270" y="2991445"/>
            <a:ext cx="27742" cy="4079677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565053" y="3401080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065109" y="316503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254061" y="3206710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138" y="321361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Confidentiality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138" y="3782973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Upholding the privacy and confidentiality of legal documents and information.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512" y="4511933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7065109" y="427589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227391" y="4317563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079" y="43244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Impartiality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348389" y="4893826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Remaining impartial and unbiased during the translation process.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053" y="5703153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7065109" y="546711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223581" y="550878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138" y="55156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Accuracy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138" y="6085046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Prioritizing accuracy and precision to maintain the integrity of legal texts.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348389" y="128706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Tools and Resources for Legal Translators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3120152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5306854"/>
            <a:ext cx="2324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Legal Dictionaries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876211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comprehensive reference for legal terminology in different languages.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3120152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5306854"/>
            <a:ext cx="2705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Translation Software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5876211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Computer-assisted translation tools to improve efficiency and consistency.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3120152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53069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Law Libraries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5876330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Access to legal resources, such as books, articles, and databases.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348389" y="2587466"/>
            <a:ext cx="80467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348389" y="3615095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Legal translation is a highly specialized field requiring linguistic expertise, legal knowledge, and cultural competence. It plays a crucial role in facilitating global communication, legal compliance, and preserving the integrity of legal texts.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48389" y="4931212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understanding the challenges, developing the necessary skills, and utilizing the right tools, legal translators can provide accurate and reliable translations that support the international legal community.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348389" y="3145631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References: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703790" y="4284345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Smith, J. (2019). Legal Translation: An Overview. Translation Journal, 23(1).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703790" y="4728567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Duarte, S. (2018). Challenges and Skills of Legal Translation. MonTI, 10, 391-410.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Custom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Lora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CIS</cp:lastModifiedBy>
  <cp:revision>3</cp:revision>
  <dcterms:created xsi:type="dcterms:W3CDTF">2023-09-12T19:15:22Z</dcterms:created>
  <dcterms:modified xsi:type="dcterms:W3CDTF">2023-09-12T19:21:21Z</dcterms:modified>
</cp:coreProperties>
</file>