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70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A8265-E6B2-4652-9B34-562BBA8EF4B6}" type="datetimeFigureOut">
              <a:rPr lang="en-US" smtClean="0"/>
              <a:t>2023-02-28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4201B-6871-4079-8BE3-F8354E7B4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2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4201B-6871-4079-8BE3-F8354E7B41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4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2023-02-28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Knowledge management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2022-2023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Chapter one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Introduction to knowledge management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Lecturer : </a:t>
            </a:r>
            <a:r>
              <a:rPr lang="en-GB" b="1" dirty="0" err="1" smtClean="0">
                <a:solidFill>
                  <a:schemeClr val="tx1"/>
                </a:solidFill>
              </a:rPr>
              <a:t>Blesa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 err="1" smtClean="0">
                <a:solidFill>
                  <a:schemeClr val="tx1"/>
                </a:solidFill>
              </a:rPr>
              <a:t>ibrahim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3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disadvantage of knowledge management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Not making learning a routine. ...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Lacking innovation. ...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Decisions will be taken slower. ...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Not being able to access information in context. ...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Making the same efforts over and over again.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Knowledge management tools may be too complex for workers to comprehend, necessitating the need for costly training.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Using knowledge management tools incorrectly can waste time and money, preventing operational efficiency.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0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/>
              <a:t>What are </a:t>
            </a:r>
            <a:r>
              <a:rPr lang="en-GB" sz="4000" b="1" dirty="0"/>
              <a:t>the </a:t>
            </a:r>
            <a:r>
              <a:rPr lang="en-GB" sz="4000" b="1" dirty="0" smtClean="0"/>
              <a:t>Fundamentals of Knowledge Management?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Data: Facts, numbers or individual entities without context or purpose.</a:t>
            </a:r>
          </a:p>
          <a:p>
            <a:r>
              <a:rPr lang="en-US" altLang="en-US" dirty="0"/>
              <a:t>Information: Data that has been organized into a meaningful context (to aid decision making).  </a:t>
            </a:r>
          </a:p>
          <a:p>
            <a:r>
              <a:rPr lang="en-US" altLang="en-US" dirty="0"/>
              <a:t>Knowledge: The human </a:t>
            </a:r>
            <a:r>
              <a:rPr lang="en-US" altLang="en-US" dirty="0" smtClean="0"/>
              <a:t>capacity </a:t>
            </a:r>
            <a:r>
              <a:rPr lang="en-US" altLang="en-US" dirty="0"/>
              <a:t>to take effective action in varied and uncertain </a:t>
            </a:r>
            <a:r>
              <a:rPr lang="en-US" altLang="en-US" dirty="0" smtClean="0"/>
              <a:t>situations</a:t>
            </a:r>
          </a:p>
          <a:p>
            <a:r>
              <a:rPr lang="en-US" altLang="en-US" dirty="0" smtClean="0"/>
              <a:t>Wisdom</a:t>
            </a:r>
            <a:endParaRPr lang="en-CA" alt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00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/>
              <a:t>Knowledge management conversation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Nonaka’s </a:t>
            </a:r>
            <a:r>
              <a:rPr lang="en-GB" dirty="0">
                <a:solidFill>
                  <a:srgbClr val="FF0000"/>
                </a:solidFill>
              </a:rPr>
              <a:t>model (</a:t>
            </a:r>
            <a:r>
              <a:rPr lang="en-GB" dirty="0" smtClean="0">
                <a:solidFill>
                  <a:srgbClr val="FF0000"/>
                </a:solidFill>
              </a:rPr>
              <a:t>1995) </a:t>
            </a:r>
            <a:r>
              <a:rPr lang="en-GB" dirty="0"/>
              <a:t>is most widely discussed amongst theories when he established a dynamic theory of the creation of </a:t>
            </a:r>
            <a:r>
              <a:rPr lang="en-GB" dirty="0" smtClean="0"/>
              <a:t>new knowledge, and </a:t>
            </a:r>
            <a:r>
              <a:rPr lang="en-GB" dirty="0"/>
              <a:t>explained that human knowledge can be created and expanded through the social interaction between </a:t>
            </a:r>
            <a:r>
              <a:rPr lang="en-GB" dirty="0">
                <a:solidFill>
                  <a:srgbClr val="FF0000"/>
                </a:solidFill>
              </a:rPr>
              <a:t>tacit </a:t>
            </a:r>
            <a:r>
              <a:rPr lang="en-GB" dirty="0" smtClean="0">
                <a:solidFill>
                  <a:srgbClr val="FF0000"/>
                </a:solidFill>
              </a:rPr>
              <a:t>knowledge</a:t>
            </a:r>
            <a:r>
              <a:rPr lang="en-GB" dirty="0" smtClean="0"/>
              <a:t> such </a:t>
            </a:r>
            <a:r>
              <a:rPr lang="en-GB" dirty="0"/>
              <a:t>as skills and </a:t>
            </a:r>
            <a:r>
              <a:rPr lang="en-GB" dirty="0" smtClean="0"/>
              <a:t>know-how  </a:t>
            </a:r>
            <a:r>
              <a:rPr lang="en-GB" dirty="0"/>
              <a:t>and </a:t>
            </a:r>
            <a:r>
              <a:rPr lang="en-GB" dirty="0">
                <a:solidFill>
                  <a:srgbClr val="FF0000"/>
                </a:solidFill>
              </a:rPr>
              <a:t>explicit </a:t>
            </a:r>
            <a:r>
              <a:rPr lang="en-GB" dirty="0" smtClean="0">
                <a:solidFill>
                  <a:srgbClr val="FF0000"/>
                </a:solidFill>
              </a:rPr>
              <a:t>knowledge</a:t>
            </a:r>
            <a:r>
              <a:rPr lang="en-GB" dirty="0" smtClean="0"/>
              <a:t> such as documents and know- what</a:t>
            </a:r>
          </a:p>
          <a:p>
            <a:r>
              <a:rPr lang="en-GB" dirty="0"/>
              <a:t>In his model which is called the spiral model, it is clear that four different modes of knowledge conversions has been deliberated which comprising of </a:t>
            </a:r>
            <a:r>
              <a:rPr lang="en-GB" dirty="0">
                <a:solidFill>
                  <a:srgbClr val="FF0000"/>
                </a:solidFill>
              </a:rPr>
              <a:t>Socialization, Externalization, </a:t>
            </a:r>
            <a:r>
              <a:rPr lang="en-GB" dirty="0" smtClean="0">
                <a:solidFill>
                  <a:srgbClr val="FF0000"/>
                </a:solidFill>
              </a:rPr>
              <a:t>Internalization and </a:t>
            </a:r>
            <a:r>
              <a:rPr lang="en-GB" dirty="0">
                <a:solidFill>
                  <a:srgbClr val="FF0000"/>
                </a:solidFill>
              </a:rPr>
              <a:t>combination and </a:t>
            </a:r>
            <a:r>
              <a:rPr lang="en-GB" dirty="0" smtClean="0">
                <a:solidFill>
                  <a:srgbClr val="00B0F0"/>
                </a:solidFill>
              </a:rPr>
              <a:t>(</a:t>
            </a:r>
            <a:r>
              <a:rPr lang="en-GB" b="1" dirty="0" smtClean="0">
                <a:solidFill>
                  <a:srgbClr val="00B0F0"/>
                </a:solidFill>
              </a:rPr>
              <a:t>SECI model)</a:t>
            </a:r>
            <a:endParaRPr lang="en-GB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96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solidFill>
                  <a:prstClr val="black"/>
                </a:solidFill>
              </a:rPr>
              <a:t>Knowledge management conversation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SECI </a:t>
            </a:r>
            <a:r>
              <a:rPr lang="en-GB" dirty="0" smtClean="0">
                <a:solidFill>
                  <a:srgbClr val="FF0000"/>
                </a:solidFill>
              </a:rPr>
              <a:t>model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prstClr val="black"/>
                </a:solidFill>
              </a:rPr>
              <a:t>                                 Tacit knowledge                          </a:t>
            </a:r>
            <a:r>
              <a:rPr lang="en-GB" sz="2000" dirty="0"/>
              <a:t>Explicit Knowledge   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prstClr val="black"/>
                </a:solidFill>
              </a:rPr>
              <a:t>                                                                         to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000" dirty="0" smtClean="0"/>
              <a:t>Tacit knowledge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                                form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Explicit Knowledge   </a:t>
            </a:r>
            <a:endParaRPr lang="en-GB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883461"/>
              </p:ext>
            </p:extLst>
          </p:nvPr>
        </p:nvGraphicFramePr>
        <p:xfrm>
          <a:off x="2971800" y="3200400"/>
          <a:ext cx="4800600" cy="2555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762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Socialization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Externalization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762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Internalization</a:t>
                      </a:r>
                      <a:r>
                        <a:rPr lang="en-GB" baseline="0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Combination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33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prstClr val="black"/>
                </a:solidFill>
              </a:rPr>
              <a:t>Knowledge management conversation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Socialisation </a:t>
            </a:r>
            <a:r>
              <a:rPr lang="en-GB" dirty="0" smtClean="0"/>
              <a:t>/ can </a:t>
            </a:r>
            <a:r>
              <a:rPr lang="en-GB" dirty="0"/>
              <a:t>be explained as a process that tacit knowledge can be produced through shared experience such as technical skills and shared mental </a:t>
            </a:r>
            <a:r>
              <a:rPr lang="en-GB" dirty="0" smtClean="0"/>
              <a:t>model. Also, </a:t>
            </a:r>
            <a:r>
              <a:rPr lang="en-GB" dirty="0"/>
              <a:t>meetings and brainstorm can support this kind of interaction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Externalization</a:t>
            </a:r>
            <a:r>
              <a:rPr lang="en-GB" dirty="0" smtClean="0"/>
              <a:t> / is </a:t>
            </a:r>
            <a:r>
              <a:rPr lang="en-GB" dirty="0"/>
              <a:t>recognized as knowledge-creation process in that tacit knowledge becomes explicit knowledge or a process that articulating knowledge from individual knowledge to organizational </a:t>
            </a:r>
            <a:r>
              <a:rPr lang="en-GB" dirty="0" smtClean="0"/>
              <a:t>knowledge. For </a:t>
            </a:r>
            <a:r>
              <a:rPr lang="en-GB" dirty="0"/>
              <a:t>example, concepts, images, and written documents can support this kind of </a:t>
            </a:r>
            <a:r>
              <a:rPr lang="en-GB" dirty="0" smtClean="0"/>
              <a:t>interaction. In addition, new product development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246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prstClr val="black"/>
                </a:solidFill>
              </a:rPr>
              <a:t>Knowledge management conversation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Internalization</a:t>
            </a:r>
            <a:r>
              <a:rPr lang="en-GB" dirty="0"/>
              <a:t> /  can be detailed as a process that embodying explicit knowledge into tacit knowledge and closely related to “learning by practice</a:t>
            </a:r>
          </a:p>
          <a:p>
            <a:r>
              <a:rPr lang="en-GB" dirty="0">
                <a:solidFill>
                  <a:srgbClr val="FF0000"/>
                </a:solidFill>
              </a:rPr>
              <a:t>Combination</a:t>
            </a:r>
            <a:r>
              <a:rPr lang="en-GB" dirty="0"/>
              <a:t>/  the process of creating explicit knowledge from explicit knowledge such as documents, telephone conversation, meeting or computerized communication networks.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74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91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9539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Introduction to knowledge 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086600" cy="38100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(</a:t>
            </a:r>
            <a:r>
              <a:rPr lang="en-GB" dirty="0" smtClean="0">
                <a:solidFill>
                  <a:schemeClr val="tx1"/>
                </a:solidFill>
              </a:rPr>
              <a:t>chapter 1</a:t>
            </a:r>
            <a:r>
              <a:rPr lang="en-GB" dirty="0" smtClean="0"/>
              <a:t>) </a:t>
            </a: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Objectives</a:t>
            </a: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1- What is the knowledge</a:t>
            </a: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2- The purpose of knowledge</a:t>
            </a:r>
          </a:p>
          <a:p>
            <a:pPr algn="l"/>
            <a:r>
              <a:rPr lang="en-GB" b="1" dirty="0">
                <a:solidFill>
                  <a:schemeClr val="tx1"/>
                </a:solidFill>
              </a:rPr>
              <a:t>3</a:t>
            </a:r>
            <a:r>
              <a:rPr lang="en-GB" b="1" dirty="0" smtClean="0">
                <a:solidFill>
                  <a:schemeClr val="tx1"/>
                </a:solidFill>
              </a:rPr>
              <a:t>- Overview of Knowledge management</a:t>
            </a:r>
          </a:p>
          <a:p>
            <a:pPr algn="l"/>
            <a:r>
              <a:rPr lang="en-GB" b="1" dirty="0">
                <a:solidFill>
                  <a:schemeClr val="tx1"/>
                </a:solidFill>
              </a:rPr>
              <a:t>4</a:t>
            </a:r>
            <a:r>
              <a:rPr lang="en-GB" b="1" dirty="0" smtClean="0">
                <a:solidFill>
                  <a:schemeClr val="tx1"/>
                </a:solidFill>
              </a:rPr>
              <a:t>- Why knowledge management (Benefits)</a:t>
            </a: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5</a:t>
            </a:r>
            <a:r>
              <a:rPr lang="en-GB" b="1" dirty="0">
                <a:solidFill>
                  <a:schemeClr val="tx1"/>
                </a:solidFill>
              </a:rPr>
              <a:t>-Knowledge Management Fundamentals</a:t>
            </a:r>
          </a:p>
          <a:p>
            <a:pPr algn="l"/>
            <a:r>
              <a:rPr lang="en-GB" b="1" dirty="0" smtClean="0">
                <a:solidFill>
                  <a:schemeClr val="tx1"/>
                </a:solidFill>
              </a:rPr>
              <a:t>6-Knowledge management conversation</a:t>
            </a:r>
          </a:p>
          <a:p>
            <a:pPr algn="l"/>
            <a:endParaRPr lang="en-GB" dirty="0" smtClean="0"/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91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is the knowledge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Knowledge is considered as a complex and elusive concept which cannot be gained by companies. </a:t>
            </a:r>
            <a:endParaRPr lang="en-GB" dirty="0" smtClean="0"/>
          </a:p>
          <a:p>
            <a:r>
              <a:rPr lang="en-GB" dirty="0" smtClean="0"/>
              <a:t>It is often viewed as intellectual capital and critical of a firms </a:t>
            </a:r>
          </a:p>
          <a:p>
            <a:r>
              <a:rPr lang="en-GB" dirty="0" smtClean="0"/>
              <a:t>one of most significant intangible asset in the company </a:t>
            </a:r>
          </a:p>
          <a:p>
            <a:r>
              <a:rPr lang="en-GB" dirty="0" smtClean="0"/>
              <a:t>a critical resource to gain and achieve competitive advantage</a:t>
            </a:r>
          </a:p>
          <a:p>
            <a:r>
              <a:rPr lang="en-GB" dirty="0" smtClean="0"/>
              <a:t>a cornerstone factor of innovation and production .</a:t>
            </a:r>
          </a:p>
          <a:p>
            <a:r>
              <a:rPr lang="en-GB" dirty="0" smtClean="0"/>
              <a:t>Knowledge </a:t>
            </a:r>
            <a:r>
              <a:rPr lang="en-GB" dirty="0"/>
              <a:t>is recognized as a driver of economic </a:t>
            </a:r>
            <a:r>
              <a:rPr lang="en-GB" dirty="0" smtClean="0"/>
              <a:t>growth</a:t>
            </a:r>
          </a:p>
          <a:p>
            <a:r>
              <a:rPr lang="en-GB" dirty="0" smtClean="0"/>
              <a:t>as </a:t>
            </a:r>
            <a:r>
              <a:rPr lang="en-GB" dirty="0"/>
              <a:t>a major driver of value creation in the </a:t>
            </a:r>
            <a:r>
              <a:rPr lang="en-GB" dirty="0" smtClean="0"/>
              <a:t>organization,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83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 of knowledge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      Hence</a:t>
            </a:r>
            <a:r>
              <a:rPr lang="en-GB" dirty="0"/>
              <a:t>, </a:t>
            </a:r>
            <a:r>
              <a:rPr lang="en-GB" dirty="0" smtClean="0"/>
              <a:t>It </a:t>
            </a:r>
            <a:r>
              <a:rPr lang="en-GB" dirty="0"/>
              <a:t>can be said that there is no one definition of knowledge has been maintained and multiple interpretation of knowledge management is </a:t>
            </a:r>
            <a:r>
              <a:rPr lang="en-GB" dirty="0" smtClean="0"/>
              <a:t>presented.</a:t>
            </a:r>
          </a:p>
          <a:p>
            <a:r>
              <a:rPr lang="en-GB" b="1" dirty="0"/>
              <a:t>Knowledge is defined as ideas, human, or understandings which are created or possessed by organizations and used to take effective action in order to achieve the entity’s goals </a:t>
            </a:r>
            <a:r>
              <a:rPr lang="en-GB" dirty="0"/>
              <a:t>(</a:t>
            </a:r>
            <a:r>
              <a:rPr lang="en-GB" dirty="0" err="1"/>
              <a:t>Yeh</a:t>
            </a:r>
            <a:r>
              <a:rPr lang="en-GB" dirty="0"/>
              <a:t>, 2005</a:t>
            </a:r>
            <a:r>
              <a:rPr lang="en-GB" dirty="0" smtClean="0"/>
              <a:t>)</a:t>
            </a:r>
          </a:p>
          <a:p>
            <a:r>
              <a:rPr lang="en-GB" b="1" dirty="0"/>
              <a:t>knowledge is defined to be information in action </a:t>
            </a:r>
            <a:r>
              <a:rPr lang="en-GB" b="1" dirty="0" smtClean="0"/>
              <a:t>or </a:t>
            </a:r>
            <a:r>
              <a:rPr lang="en-GB" b="1" dirty="0"/>
              <a:t>characterized as a dynamic, subject and strategic element in the process of change within the firms (Williams R., 2006).</a:t>
            </a:r>
          </a:p>
        </p:txBody>
      </p:sp>
    </p:spTree>
    <p:extLst>
      <p:ext uri="{BB962C8B-B14F-4D97-AF65-F5344CB8AC3E}">
        <p14:creationId xmlns:p14="http://schemas.microsoft.com/office/powerpoint/2010/main" val="408176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the Purposes of knowledge management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purpose of the knowledge in organizations become more efficient </a:t>
            </a:r>
            <a:r>
              <a:rPr lang="en-GB" dirty="0" smtClean="0"/>
              <a:t>in</a:t>
            </a:r>
          </a:p>
          <a:p>
            <a:pPr marL="0" indent="0">
              <a:buNone/>
            </a:pPr>
            <a:r>
              <a:rPr lang="en-GB" dirty="0" smtClean="0"/>
              <a:t>1- Solving problems</a:t>
            </a:r>
          </a:p>
          <a:p>
            <a:pPr marL="0" indent="0">
              <a:buNone/>
            </a:pPr>
            <a:r>
              <a:rPr lang="en-GB" dirty="0" smtClean="0"/>
              <a:t>2- Investigating </a:t>
            </a:r>
            <a:r>
              <a:rPr lang="en-GB" dirty="0"/>
              <a:t>new products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3- </a:t>
            </a:r>
            <a:r>
              <a:rPr lang="en-GB" dirty="0"/>
              <a:t>I</a:t>
            </a:r>
            <a:r>
              <a:rPr lang="en-GB" dirty="0" smtClean="0"/>
              <a:t>mproved quality</a:t>
            </a:r>
          </a:p>
          <a:p>
            <a:pPr marL="0" indent="0">
              <a:buNone/>
            </a:pPr>
            <a:r>
              <a:rPr lang="en-GB" dirty="0" smtClean="0"/>
              <a:t>4- </a:t>
            </a:r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service to customer and minimization of </a:t>
            </a:r>
            <a:r>
              <a:rPr lang="en-GB" dirty="0" smtClean="0"/>
              <a:t>costs.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40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Overview of Knowledge management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phenomenon of KM has been appeared in the med-1990s and there has been much debate concerning about the concept and practice of KM in organizations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It </a:t>
            </a:r>
            <a:r>
              <a:rPr lang="en-GB" dirty="0"/>
              <a:t>can be suggested that the attention of KM has been increased in today’s business and many companies have achieved their competitive privilege using effective KM </a:t>
            </a:r>
          </a:p>
        </p:txBody>
      </p:sp>
    </p:spTree>
    <p:extLst>
      <p:ext uri="{BB962C8B-B14F-4D97-AF65-F5344CB8AC3E}">
        <p14:creationId xmlns:p14="http://schemas.microsoft.com/office/powerpoint/2010/main" val="136028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KM 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can </a:t>
            </a:r>
            <a:r>
              <a:rPr lang="en-GB" dirty="0"/>
              <a:t>be defined as a set of activities which involves </a:t>
            </a:r>
            <a:r>
              <a:rPr lang="en-GB" dirty="0">
                <a:solidFill>
                  <a:srgbClr val="FF0000"/>
                </a:solidFill>
              </a:rPr>
              <a:t>creating, capturing, organizing, sharing, storage, retrieving and evaluating knowledge assets</a:t>
            </a:r>
            <a:r>
              <a:rPr lang="en-GB" dirty="0"/>
              <a:t> to increase a suitable knowledge within the </a:t>
            </a:r>
            <a:r>
              <a:rPr lang="en-GB" dirty="0" smtClean="0"/>
              <a:t>organization to create </a:t>
            </a:r>
            <a:r>
              <a:rPr lang="en-GB" dirty="0"/>
              <a:t>business value and generate competitive </a:t>
            </a:r>
            <a:r>
              <a:rPr lang="en-GB" dirty="0" smtClean="0"/>
              <a:t>advantage, and enhance </a:t>
            </a:r>
            <a:r>
              <a:rPr lang="en-GB" dirty="0"/>
              <a:t>organizational performance, </a:t>
            </a:r>
          </a:p>
        </p:txBody>
      </p:sp>
    </p:spTree>
    <p:extLst>
      <p:ext uri="{BB962C8B-B14F-4D97-AF65-F5344CB8AC3E}">
        <p14:creationId xmlns:p14="http://schemas.microsoft.com/office/powerpoint/2010/main" val="96440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Show  a graph for knowledge management ?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417638"/>
            <a:ext cx="7924800" cy="513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7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What are the benefits of   knowledge </a:t>
            </a:r>
            <a:r>
              <a:rPr lang="en-GB" sz="4000" dirty="0"/>
              <a:t>management 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1- Improves  </a:t>
            </a:r>
            <a:r>
              <a:rPr lang="en-GB" dirty="0"/>
              <a:t>productivity and </a:t>
            </a:r>
            <a:r>
              <a:rPr lang="en-GB" dirty="0" smtClean="0"/>
              <a:t>efficiency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2- Makes </a:t>
            </a:r>
            <a:r>
              <a:rPr lang="en-GB" dirty="0"/>
              <a:t>best decision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3- Increases </a:t>
            </a:r>
            <a:r>
              <a:rPr lang="en-GB" dirty="0"/>
              <a:t>the speed of innovation	</a:t>
            </a:r>
          </a:p>
          <a:p>
            <a:pPr marL="0" indent="0">
              <a:buNone/>
            </a:pPr>
            <a:r>
              <a:rPr lang="en-GB" dirty="0" smtClean="0"/>
              <a:t>4- Develops </a:t>
            </a:r>
            <a:r>
              <a:rPr lang="en-GB" dirty="0"/>
              <a:t>core competencies	</a:t>
            </a:r>
          </a:p>
          <a:p>
            <a:pPr marL="0" indent="0">
              <a:buNone/>
            </a:pPr>
            <a:r>
              <a:rPr lang="en-GB" dirty="0" smtClean="0"/>
              <a:t>5- Improves </a:t>
            </a:r>
            <a:r>
              <a:rPr lang="en-GB" dirty="0"/>
              <a:t>employees skills and Shares best </a:t>
            </a:r>
            <a:r>
              <a:rPr lang="en-GB" dirty="0" smtClean="0"/>
              <a:t>practices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6- Enhances </a:t>
            </a:r>
            <a:r>
              <a:rPr lang="en-GB" dirty="0"/>
              <a:t>customer relation and satisfaction	</a:t>
            </a:r>
          </a:p>
          <a:p>
            <a:pPr marL="0" indent="0">
              <a:buNone/>
            </a:pPr>
            <a:r>
              <a:rPr lang="en-GB" dirty="0" smtClean="0"/>
              <a:t>7- Develops </a:t>
            </a:r>
            <a:r>
              <a:rPr lang="en-GB" dirty="0"/>
              <a:t>new product rapidly	</a:t>
            </a:r>
          </a:p>
          <a:p>
            <a:pPr marL="0" indent="0">
              <a:buNone/>
            </a:pPr>
            <a:r>
              <a:rPr lang="en-GB" dirty="0" smtClean="0"/>
              <a:t>8- Reduces </a:t>
            </a:r>
            <a:r>
              <a:rPr lang="en-GB" dirty="0"/>
              <a:t>uncertainly and risk	</a:t>
            </a:r>
          </a:p>
          <a:p>
            <a:pPr marL="0" indent="0">
              <a:buNone/>
            </a:pPr>
            <a:r>
              <a:rPr lang="en-GB" dirty="0" smtClean="0"/>
              <a:t>9- Achieve </a:t>
            </a:r>
            <a:r>
              <a:rPr lang="en-GB" dirty="0"/>
              <a:t>competitive </a:t>
            </a:r>
            <a:r>
              <a:rPr lang="en-GB" dirty="0" smtClean="0"/>
              <a:t>advantage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8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791</Words>
  <Application>Microsoft Office PowerPoint</Application>
  <PresentationFormat>On-screen Show (4:3)</PresentationFormat>
  <Paragraphs>85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Knowledge management 2022-2023</vt:lpstr>
      <vt:lpstr>Introduction to knowledge management</vt:lpstr>
      <vt:lpstr>What is the knowledge </vt:lpstr>
      <vt:lpstr>Definition of knowledge </vt:lpstr>
      <vt:lpstr>What are the Purposes of knowledge management ?</vt:lpstr>
      <vt:lpstr>Overview of Knowledge management </vt:lpstr>
      <vt:lpstr>KM definition</vt:lpstr>
      <vt:lpstr>Show  a graph for knowledge management ? </vt:lpstr>
      <vt:lpstr>What are the benefits of   knowledge management ? </vt:lpstr>
      <vt:lpstr>What are the disadvantage of knowledge management ?</vt:lpstr>
      <vt:lpstr>What are the Fundamentals of Knowledge Management? </vt:lpstr>
      <vt:lpstr>Knowledge management conversation </vt:lpstr>
      <vt:lpstr>Knowledge management conversation</vt:lpstr>
      <vt:lpstr>Knowledge management conversation</vt:lpstr>
      <vt:lpstr>Knowledge management conversation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Feasibility Study 2015-2016</dc:title>
  <dc:creator>kaka daro</dc:creator>
  <cp:lastModifiedBy>Bllesa</cp:lastModifiedBy>
  <cp:revision>48</cp:revision>
  <dcterms:created xsi:type="dcterms:W3CDTF">2006-08-16T00:00:00Z</dcterms:created>
  <dcterms:modified xsi:type="dcterms:W3CDTF">2023-02-28T15:08:37Z</dcterms:modified>
</cp:coreProperties>
</file>